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6858000" cx="12192000"/>
  <p:notesSz cx="7010400" cy="9296400"/>
  <p:embeddedFontLst>
    <p:embeddedFont>
      <p:font typeface="Roboto"/>
      <p:regular r:id="rId43"/>
      <p:bold r:id="rId44"/>
      <p:italic r:id="rId45"/>
      <p:boldItalic r:id="rId46"/>
    </p:embeddedFont>
    <p:embeddedFont>
      <p:font typeface="Garamond"/>
      <p:regular r:id="rId47"/>
      <p:bold r:id="rId48"/>
      <p:italic r:id="rId49"/>
      <p:boldItalic r:id="rId50"/>
    </p:embeddedFont>
    <p:embeddedFont>
      <p:font typeface="Gill Sans"/>
      <p:regular r:id="rId51"/>
      <p:bold r:id="rId52"/>
    </p:embeddedFont>
    <p:embeddedFont>
      <p:font typeface="Century Gothic"/>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7" roundtripDataSignature="AMtx7mgd9XNzj2yRIQuEFa2QvL2cAwIG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493E217-2394-434C-8E78-C0DA3A0A3D75}">
  <a:tblStyle styleId="{3493E217-2394-434C-8E78-C0DA3A0A3D7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F29BAAFD-F9C3-4B63-8D7E-8339D5B848E1}" styleName="Table_1">
    <a:wholeTbl>
      <a:tcTxStyle b="off" i="off">
        <a:font>
          <a:latin typeface="Garamond"/>
          <a:ea typeface="Garamond"/>
          <a:cs typeface="Garamond"/>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CEFE7"/>
          </a:solidFill>
        </a:fill>
      </a:tcStyle>
    </a:wholeTbl>
    <a:band1H>
      <a:tcTxStyle b="off" i="off"/>
      <a:tcStyle>
        <a:fill>
          <a:solidFill>
            <a:srgbClr val="D8DDCB"/>
          </a:solidFill>
        </a:fill>
      </a:tcStyle>
    </a:band1H>
    <a:band2H>
      <a:tcTxStyle b="off" i="off"/>
    </a:band2H>
    <a:band1V>
      <a:tcTxStyle b="off" i="off"/>
      <a:tcStyle>
        <a:fill>
          <a:solidFill>
            <a:srgbClr val="D8DDCB"/>
          </a:solidFill>
        </a:fill>
      </a:tcStyle>
    </a:band1V>
    <a:band2V>
      <a:tcTxStyle b="off" i="off"/>
    </a:band2V>
    <a:lastCol>
      <a:tcTxStyle b="on" i="off">
        <a:font>
          <a:latin typeface="Garamond"/>
          <a:ea typeface="Garamond"/>
          <a:cs typeface="Garamond"/>
        </a:font>
        <a:schemeClr val="lt1"/>
      </a:tcTxStyle>
      <a:tcStyle>
        <a:fill>
          <a:solidFill>
            <a:schemeClr val="accent1"/>
          </a:solidFill>
        </a:fill>
      </a:tcStyle>
    </a:lastCol>
    <a:firstCol>
      <a:tcTxStyle b="on" i="off">
        <a:font>
          <a:latin typeface="Garamond"/>
          <a:ea typeface="Garamond"/>
          <a:cs typeface="Garamond"/>
        </a:font>
        <a:schemeClr val="lt1"/>
      </a:tcTxStyle>
      <a:tcStyle>
        <a:fill>
          <a:solidFill>
            <a:schemeClr val="accent1"/>
          </a:solidFill>
        </a:fill>
      </a:tcStyle>
    </a:firstCol>
    <a:lastRow>
      <a:tcTxStyle b="on" i="off">
        <a:font>
          <a:latin typeface="Garamond"/>
          <a:ea typeface="Garamond"/>
          <a:cs typeface="Garamond"/>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Garamond"/>
          <a:ea typeface="Garamond"/>
          <a:cs typeface="Garamond"/>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Roboto-bold.fntdata"/><Relationship Id="rId43" Type="http://schemas.openxmlformats.org/officeDocument/2006/relationships/font" Target="fonts/Roboto-regular.fntdata"/><Relationship Id="rId46" Type="http://schemas.openxmlformats.org/officeDocument/2006/relationships/font" Target="fonts/Roboto-boldItalic.fntdata"/><Relationship Id="rId45"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Garamond-bold.fntdata"/><Relationship Id="rId47" Type="http://schemas.openxmlformats.org/officeDocument/2006/relationships/font" Target="fonts/Garamond-regular.fntdata"/><Relationship Id="rId49" Type="http://schemas.openxmlformats.org/officeDocument/2006/relationships/font" Target="fonts/Garamon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GillSans-regular.fntdata"/><Relationship Id="rId50" Type="http://schemas.openxmlformats.org/officeDocument/2006/relationships/font" Target="fonts/Garamond-boldItalic.fntdata"/><Relationship Id="rId53" Type="http://schemas.openxmlformats.org/officeDocument/2006/relationships/font" Target="fonts/CenturyGothic-regular.fntdata"/><Relationship Id="rId52" Type="http://schemas.openxmlformats.org/officeDocument/2006/relationships/font" Target="fonts/GillSans-bold.fntdata"/><Relationship Id="rId11" Type="http://schemas.openxmlformats.org/officeDocument/2006/relationships/slide" Target="slides/slide5.xml"/><Relationship Id="rId55" Type="http://schemas.openxmlformats.org/officeDocument/2006/relationships/font" Target="fonts/CenturyGothic-italic.fntdata"/><Relationship Id="rId10" Type="http://schemas.openxmlformats.org/officeDocument/2006/relationships/slide" Target="slides/slide4.xml"/><Relationship Id="rId54" Type="http://schemas.openxmlformats.org/officeDocument/2006/relationships/font" Target="fonts/CenturyGothic-bold.fntdata"/><Relationship Id="rId13" Type="http://schemas.openxmlformats.org/officeDocument/2006/relationships/slide" Target="slides/slide7.xml"/><Relationship Id="rId57" Type="http://customschemas.google.com/relationships/presentationmetadata" Target="metadata"/><Relationship Id="rId12" Type="http://schemas.openxmlformats.org/officeDocument/2006/relationships/slide" Target="slides/slide6.xml"/><Relationship Id="rId56" Type="http://schemas.openxmlformats.org/officeDocument/2006/relationships/font" Target="fonts/CenturyGothic-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2839ad2fdc_0_1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32839ad2fdc_0_13: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44" name="Google Shape;344;g32839ad2fdc_0_13: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The Business and Industry endorsement includes courses of study from a wide variety of areas of Career &amp; Technical Education, English, in the fields of Journalism or Speech, Technology, or a combination from various Business &amp; Industry categories.  </a:t>
            </a:r>
            <a:endParaRPr/>
          </a:p>
          <a:p>
            <a:pPr indent="0" lvl="0" marL="0" rtl="0" algn="l">
              <a:lnSpc>
                <a:spcPct val="100000"/>
              </a:lnSpc>
              <a:spcBef>
                <a:spcPts val="0"/>
              </a:spcBef>
              <a:spcAft>
                <a:spcPts val="0"/>
              </a:spcAft>
              <a:buClr>
                <a:schemeClr val="dk1"/>
              </a:buClr>
              <a:buSzPts val="1200"/>
              <a:buFont typeface="Arial"/>
              <a:buNone/>
            </a:pPr>
            <a:r>
              <a:rPr lang="en-US"/>
              <a:t> </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a:t> </a:t>
            </a:r>
            <a:endParaRPr/>
          </a:p>
        </p:txBody>
      </p:sp>
      <p:sp>
        <p:nvSpPr>
          <p:cNvPr id="427" name="Google Shape;427;p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The Public Services endorsement is comprised of Career and Technical Education courses of study in the areas of Health Science, education, legal studies, law enforcement and JROTC.</a:t>
            </a:r>
            <a:endParaRPr/>
          </a:p>
          <a:p>
            <a:pPr indent="0" lvl="0" marL="0" rtl="0" algn="l">
              <a:lnSpc>
                <a:spcPct val="100000"/>
              </a:lnSpc>
              <a:spcBef>
                <a:spcPts val="0"/>
              </a:spcBef>
              <a:spcAft>
                <a:spcPts val="0"/>
              </a:spcAft>
              <a:buSzPts val="1400"/>
              <a:buNone/>
            </a:pPr>
            <a:r>
              <a:rPr lang="en-US"/>
              <a:t>To earn this endorsement, all four CTE credits must be earned in the same category. </a:t>
            </a:r>
            <a:endParaRPr/>
          </a:p>
        </p:txBody>
      </p:sp>
      <p:sp>
        <p:nvSpPr>
          <p:cNvPr id="437" name="Google Shape;437;p9: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p1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The Arts and Humanities endorsement relates to English--other than journalism and speech, Social Studies, Languages Other than English, as well as to each of the fine arts disciplines, including Art, Dance, Music and Theatre.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This endorsement cannot be earned through a combination of courses from different Arts &amp; Humanities categories. </a:t>
            </a:r>
            <a:endParaRPr/>
          </a:p>
          <a:p>
            <a:pPr indent="0" lvl="0" marL="0" rtl="0" algn="l">
              <a:lnSpc>
                <a:spcPct val="100000"/>
              </a:lnSpc>
              <a:spcBef>
                <a:spcPts val="0"/>
              </a:spcBef>
              <a:spcAft>
                <a:spcPts val="0"/>
              </a:spcAft>
              <a:buSzPts val="1400"/>
              <a:buNone/>
            </a:pPr>
            <a:r>
              <a:t/>
            </a:r>
            <a:endParaRPr/>
          </a:p>
        </p:txBody>
      </p:sp>
      <p:sp>
        <p:nvSpPr>
          <p:cNvPr id="448" name="Google Shape;448;p10: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1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The multidisciplinary studies endorsement allows students to select their course of study from several different areas, and there are various ways to earn this endorsement, including college, career and military readiness, the 4X4, and Advanced Placement, Dual Credit, or International Baccalaureate courses. </a:t>
            </a:r>
            <a:endParaRPr/>
          </a:p>
          <a:p>
            <a:pPr indent="0" lvl="0" marL="0" rtl="0" algn="l">
              <a:lnSpc>
                <a:spcPct val="100000"/>
              </a:lnSpc>
              <a:spcBef>
                <a:spcPts val="0"/>
              </a:spcBef>
              <a:spcAft>
                <a:spcPts val="0"/>
              </a:spcAft>
              <a:buSzPts val="1400"/>
              <a:buNone/>
            </a:pPr>
            <a:r>
              <a:t/>
            </a:r>
            <a:endParaRPr/>
          </a:p>
        </p:txBody>
      </p:sp>
      <p:sp>
        <p:nvSpPr>
          <p:cNvPr id="458" name="Google Shape;458;p1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1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1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468" name="Google Shape;468;p1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p2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In the fall of 2019, Katy ISD made some significant changes to the grading policy, removing the D from </a:t>
            </a:r>
            <a:r>
              <a:rPr b="0" i="0" lang="en-US" sz="1200" u="none" strike="noStrike">
                <a:solidFill>
                  <a:schemeClr val="dk1"/>
                </a:solidFill>
                <a:latin typeface="Calibri"/>
                <a:ea typeface="Calibri"/>
                <a:cs typeface="Calibri"/>
                <a:sym typeface="Calibri"/>
              </a:rPr>
              <a:t>the grading scale. This benefits students by aligning the district grading scale with other school districts in the state, thus allowing Katy ISD students to be competitive in college admissions and scholarship application processes. </a:t>
            </a:r>
            <a:endParaRPr/>
          </a:p>
        </p:txBody>
      </p:sp>
      <p:sp>
        <p:nvSpPr>
          <p:cNvPr id="478" name="Google Shape;478;p2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2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p2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487" name="Google Shape;487;p2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2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2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Miller Career</a:t>
            </a:r>
            <a:endParaRPr/>
          </a:p>
        </p:txBody>
      </p:sp>
      <p:sp>
        <p:nvSpPr>
          <p:cNvPr id="497" name="Google Shape;497;p2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66307a6d90_0_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g266307a6d90_0_7: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505" name="Google Shape;505;g266307a6d90_0_7: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32c37a21677_0_181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32c37a21677_0_1815: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13" name="Google Shape;513;g32c37a21677_0_1815: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200"/>
              <a:buFont typeface="Calibri"/>
              <a:buNone/>
            </a:pPr>
            <a:r>
              <a:rPr lang="en-US"/>
              <a:t>The information contained in this presentation is accurate as of December 18, 2019. Information will be updated online if/when changes should occur based on Texas Education Agency decisions.</a:t>
            </a:r>
            <a:endParaRPr/>
          </a:p>
          <a:p>
            <a:pPr indent="0" lvl="0" marL="0" rtl="0" algn="l">
              <a:lnSpc>
                <a:spcPct val="100000"/>
              </a:lnSpc>
              <a:spcBef>
                <a:spcPts val="0"/>
              </a:spcBef>
              <a:spcAft>
                <a:spcPts val="0"/>
              </a:spcAft>
              <a:buSzPts val="1400"/>
              <a:buNone/>
            </a:pPr>
            <a:r>
              <a:t/>
            </a:r>
            <a:endParaRPr/>
          </a:p>
        </p:txBody>
      </p:sp>
      <p:sp>
        <p:nvSpPr>
          <p:cNvPr id="357" name="Google Shape;357;p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1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p1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When making course selections, please review the course catalog. It is very important to be mindful of the student’s graduation plan and endorsement requirements</a:t>
            </a:r>
            <a:endParaRPr/>
          </a:p>
          <a:p>
            <a:pPr indent="0" lvl="0" marL="0" marR="0" rtl="0" algn="l">
              <a:lnSpc>
                <a:spcPct val="100000"/>
              </a:lnSpc>
              <a:spcBef>
                <a:spcPts val="0"/>
              </a:spcBef>
              <a:spcAft>
                <a:spcPts val="0"/>
              </a:spcAft>
              <a:buClr>
                <a:schemeClr val="dk1"/>
              </a:buClr>
              <a:buSzPts val="1200"/>
              <a:buFont typeface="Calibri"/>
              <a:buNone/>
            </a:pPr>
            <a:r>
              <a:rPr lang="en-US"/>
              <a:t>Please be aware of any prerequisites, grade restrictions, course fees, or after school commitments associated with different courses and programs.  Also, be sure to review “Selecting Courses for the Next School Year” and the Katy ISD schedule change procedures, both on page 35 of the course catalog.  </a:t>
            </a:r>
            <a:endParaRPr/>
          </a:p>
          <a:p>
            <a:pPr indent="0" lvl="0" marL="0" rtl="0" algn="l">
              <a:lnSpc>
                <a:spcPct val="100000"/>
              </a:lnSpc>
              <a:spcBef>
                <a:spcPts val="0"/>
              </a:spcBef>
              <a:spcAft>
                <a:spcPts val="0"/>
              </a:spcAft>
              <a:buClr>
                <a:schemeClr val="dk1"/>
              </a:buClr>
              <a:buSzPts val="1200"/>
              <a:buFont typeface="Arial"/>
              <a:buNone/>
            </a:pPr>
            <a:r>
              <a:rPr lang="en-US"/>
              <a:t>The course selection sheet should be filled out neatly and completely, including alternate choices.    </a:t>
            </a:r>
            <a:endParaRPr/>
          </a:p>
          <a:p>
            <a:pPr indent="0" lvl="0" marL="0" rtl="0" algn="l">
              <a:lnSpc>
                <a:spcPct val="100000"/>
              </a:lnSpc>
              <a:spcBef>
                <a:spcPts val="0"/>
              </a:spcBef>
              <a:spcAft>
                <a:spcPts val="0"/>
              </a:spcAft>
              <a:buClr>
                <a:schemeClr val="dk1"/>
              </a:buClr>
              <a:buSzPts val="1200"/>
              <a:buFont typeface="Arial"/>
              <a:buNone/>
            </a:pPr>
            <a:r>
              <a:rPr lang="en-US"/>
              <a:t>Sometimes a chosen class doesn’t fit in the student’s schedule.  It is important to list alternate courses that are of interest to the student just in case one of the first choice classes doesn’t work with the schedule.</a:t>
            </a:r>
            <a:endParaRPr/>
          </a:p>
          <a:p>
            <a:pPr indent="0" lvl="0" marL="0" marR="0" rtl="0" algn="l">
              <a:lnSpc>
                <a:spcPct val="100000"/>
              </a:lnSpc>
              <a:spcBef>
                <a:spcPts val="0"/>
              </a:spcBef>
              <a:spcAft>
                <a:spcPts val="0"/>
              </a:spcAft>
              <a:buClr>
                <a:schemeClr val="dk1"/>
              </a:buClr>
              <a:buSzPts val="1200"/>
              <a:buFont typeface="Arial"/>
              <a:buNone/>
            </a:pPr>
            <a:r>
              <a:rPr lang="en-US"/>
              <a:t>Turn in the </a:t>
            </a:r>
            <a:r>
              <a:rPr b="1" lang="en-US"/>
              <a:t>completed </a:t>
            </a:r>
            <a:r>
              <a:rPr lang="en-US"/>
              <a:t>course selection sheet according to campus instructions. </a:t>
            </a:r>
            <a:endParaRPr/>
          </a:p>
          <a:p>
            <a:pPr indent="0" lvl="0" marL="0" marR="0" rtl="0" algn="l">
              <a:lnSpc>
                <a:spcPct val="100000"/>
              </a:lnSpc>
              <a:spcBef>
                <a:spcPts val="0"/>
              </a:spcBef>
              <a:spcAft>
                <a:spcPts val="0"/>
              </a:spcAft>
              <a:buClr>
                <a:schemeClr val="dk1"/>
              </a:buClr>
              <a:buSzPts val="1200"/>
              <a:buFont typeface="Arial"/>
              <a:buNone/>
            </a:pPr>
            <a:r>
              <a:rPr lang="en-US"/>
              <a:t>Students will meet individually with the school counselor to review credits and input course requests for next year. The school counselor can help with any questions about course selections.</a:t>
            </a:r>
            <a:endParaRPr/>
          </a:p>
          <a:p>
            <a:pPr indent="0" lvl="0" marL="0" rtl="0" algn="l">
              <a:lnSpc>
                <a:spcPct val="100000"/>
              </a:lnSpc>
              <a:spcBef>
                <a:spcPts val="0"/>
              </a:spcBef>
              <a:spcAft>
                <a:spcPts val="0"/>
              </a:spcAft>
              <a:buClr>
                <a:schemeClr val="dk1"/>
              </a:buClr>
              <a:buSzPts val="1200"/>
              <a:buFont typeface="Arial"/>
              <a:buNone/>
            </a:pPr>
            <a:r>
              <a:t/>
            </a:r>
            <a:endParaRPr/>
          </a:p>
        </p:txBody>
      </p:sp>
      <p:sp>
        <p:nvSpPr>
          <p:cNvPr id="522" name="Google Shape;522;p1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32c37a21677_0_180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32c37a21677_0_180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31" name="Google Shape;531;g32c37a21677_0_180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p1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When making course selections, please review the course catalog.  </a:t>
            </a:r>
            <a:endParaRPr/>
          </a:p>
          <a:p>
            <a:pPr indent="0" lvl="0" marL="0" marR="0" rtl="0" algn="l">
              <a:lnSpc>
                <a:spcPct val="100000"/>
              </a:lnSpc>
              <a:spcBef>
                <a:spcPts val="0"/>
              </a:spcBef>
              <a:spcAft>
                <a:spcPts val="0"/>
              </a:spcAft>
              <a:buClr>
                <a:schemeClr val="dk1"/>
              </a:buClr>
              <a:buSzPts val="1200"/>
              <a:buFont typeface="Calibri"/>
              <a:buNone/>
            </a:pPr>
            <a:r>
              <a:rPr lang="en-US"/>
              <a:t>It is important to be aware of any prerequisites, grade restrictions, course fees, or after school commitments associated with different courses and programs.  Also, be sure to review “Selecting Courses for the Next School Year” and the Katy ISD schedule change procedures, both on page 35 of the course catalog.  </a:t>
            </a:r>
            <a:endParaRPr/>
          </a:p>
          <a:p>
            <a:pPr indent="0" lvl="0" marL="0" rtl="0" algn="l">
              <a:lnSpc>
                <a:spcPct val="100000"/>
              </a:lnSpc>
              <a:spcBef>
                <a:spcPts val="0"/>
              </a:spcBef>
              <a:spcAft>
                <a:spcPts val="0"/>
              </a:spcAft>
              <a:buSzPts val="1400"/>
              <a:buNone/>
            </a:pPr>
            <a:r>
              <a:rPr lang="en-US"/>
              <a:t>The course selections must include enough courses to fill seven full class periods, and include courses from the required subjects: English, math, science and social studies. </a:t>
            </a:r>
            <a:endParaRPr/>
          </a:p>
          <a:p>
            <a:pPr indent="0" lvl="0" marL="0" rtl="0" algn="l">
              <a:lnSpc>
                <a:spcPct val="100000"/>
              </a:lnSpc>
              <a:spcBef>
                <a:spcPts val="0"/>
              </a:spcBef>
              <a:spcAft>
                <a:spcPts val="0"/>
              </a:spcAft>
              <a:buSzPts val="1400"/>
              <a:buNone/>
            </a:pPr>
            <a:r>
              <a:rPr lang="en-US"/>
              <a:t>All students are required to take either World Geography or World History; World Geography is an option for 9</a:t>
            </a:r>
            <a:r>
              <a:rPr baseline="30000" lang="en-US"/>
              <a:t>th</a:t>
            </a:r>
            <a:r>
              <a:rPr lang="en-US"/>
              <a:t> grade students. </a:t>
            </a:r>
            <a:endParaRPr/>
          </a:p>
          <a:p>
            <a:pPr indent="0" lvl="0" marL="0" rtl="0" algn="l">
              <a:lnSpc>
                <a:spcPct val="100000"/>
              </a:lnSpc>
              <a:spcBef>
                <a:spcPts val="0"/>
              </a:spcBef>
              <a:spcAft>
                <a:spcPts val="0"/>
              </a:spcAft>
              <a:buSzPts val="1400"/>
              <a:buNone/>
            </a:pPr>
            <a:r>
              <a:t/>
            </a:r>
            <a:endParaRPr/>
          </a:p>
        </p:txBody>
      </p:sp>
      <p:sp>
        <p:nvSpPr>
          <p:cNvPr id="537" name="Google Shape;537;p1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1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1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545" name="Google Shape;545;p1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1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p1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Please be certain to choose the correct classes. If the student is in a high school credit course this year, the same course must not be selected for next year. Credit cannot be earned for a duplicated course.</a:t>
            </a:r>
            <a:endParaRPr/>
          </a:p>
          <a:p>
            <a:pPr indent="0" lvl="0" marL="0" rtl="0" algn="l">
              <a:lnSpc>
                <a:spcPct val="100000"/>
              </a:lnSpc>
              <a:spcBef>
                <a:spcPts val="0"/>
              </a:spcBef>
              <a:spcAft>
                <a:spcPts val="0"/>
              </a:spcAft>
              <a:buSzPts val="1400"/>
              <a:buNone/>
            </a:pPr>
            <a:r>
              <a:rPr lang="en-US"/>
              <a:t> </a:t>
            </a:r>
            <a:endParaRPr/>
          </a:p>
        </p:txBody>
      </p:sp>
      <p:sp>
        <p:nvSpPr>
          <p:cNvPr id="553" name="Google Shape;553;p1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1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p1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Course verification sheets will be distributed to students a little later in the spring semester. This is the time to confirm that the course requests are what the student wants and needs to take for the 2020-2021 school year. Any changes should be made during the course verification period. Change requests received after the close of course verification will be made for a limited number of reasons.</a:t>
            </a:r>
            <a:endParaRPr/>
          </a:p>
        </p:txBody>
      </p:sp>
      <p:sp>
        <p:nvSpPr>
          <p:cNvPr id="562" name="Google Shape;562;p16: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2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570" name="Google Shape;570;p2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2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577" name="Google Shape;577;p2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2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583" name="Google Shape;583;p2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2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589" name="Google Shape;589;p2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63" name="Google Shape;363;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2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595" name="Google Shape;595;p2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3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1" name="Google Shape;601;p3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There are some special considerations regarding athletics and fine arts.  </a:t>
            </a:r>
            <a:endParaRPr/>
          </a:p>
          <a:p>
            <a:pPr indent="0" lvl="0" marL="0" rtl="0" algn="l">
              <a:lnSpc>
                <a:spcPct val="100000"/>
              </a:lnSpc>
              <a:spcBef>
                <a:spcPts val="0"/>
              </a:spcBef>
              <a:spcAft>
                <a:spcPts val="0"/>
              </a:spcAft>
              <a:buSzPts val="1400"/>
              <a:buNone/>
            </a:pPr>
            <a:r>
              <a:rPr lang="en-US"/>
              <a:t>If the student is an athlete, only ONE athletics program can be chosen. If the student is a multi-sport athlete, the sport can be changed with the season. </a:t>
            </a:r>
            <a:endParaRPr/>
          </a:p>
          <a:p>
            <a:pPr indent="0" lvl="0" marL="0" rtl="0" algn="l">
              <a:lnSpc>
                <a:spcPct val="100000"/>
              </a:lnSpc>
              <a:spcBef>
                <a:spcPts val="0"/>
              </a:spcBef>
              <a:spcAft>
                <a:spcPts val="0"/>
              </a:spcAft>
              <a:buSzPts val="1400"/>
              <a:buNone/>
            </a:pPr>
            <a:r>
              <a:rPr lang="en-US"/>
              <a:t>For 9</a:t>
            </a:r>
            <a:r>
              <a:rPr baseline="30000" lang="en-US"/>
              <a:t>th</a:t>
            </a:r>
            <a:r>
              <a:rPr lang="en-US"/>
              <a:t> graders, make sure you aware of any summer requirements for athletics. Not participating in certain required summer practices could impact your placement on the team. </a:t>
            </a:r>
            <a:endParaRPr/>
          </a:p>
          <a:p>
            <a:pPr indent="0" lvl="0" marL="0" rtl="0" algn="l">
              <a:lnSpc>
                <a:spcPct val="100000"/>
              </a:lnSpc>
              <a:spcBef>
                <a:spcPts val="0"/>
              </a:spcBef>
              <a:spcAft>
                <a:spcPts val="0"/>
              </a:spcAft>
              <a:buSzPts val="1400"/>
              <a:buNone/>
            </a:pPr>
            <a:r>
              <a:rPr lang="en-US"/>
              <a:t>For band and dance courses, it is especially important to choose the right course number, depending on whether the credit will count as PE or fine arts. It </a:t>
            </a:r>
            <a:endParaRPr/>
          </a:p>
          <a:p>
            <a:pPr indent="0" lvl="0" marL="0" rtl="0" algn="l">
              <a:lnSpc>
                <a:spcPct val="100000"/>
              </a:lnSpc>
              <a:spcBef>
                <a:spcPts val="0"/>
              </a:spcBef>
              <a:spcAft>
                <a:spcPts val="0"/>
              </a:spcAft>
              <a:buSzPts val="1400"/>
              <a:buNone/>
            </a:pPr>
            <a:r>
              <a:rPr lang="en-US"/>
              <a:t> </a:t>
            </a:r>
            <a:endParaRPr/>
          </a:p>
        </p:txBody>
      </p:sp>
      <p:sp>
        <p:nvSpPr>
          <p:cNvPr id="602" name="Google Shape;602;p30: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3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9" name="Google Shape;609;p3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There are some special considerations regarding athletics and fine arts.  </a:t>
            </a:r>
            <a:endParaRPr/>
          </a:p>
          <a:p>
            <a:pPr indent="0" lvl="0" marL="0" rtl="0" algn="l">
              <a:lnSpc>
                <a:spcPct val="100000"/>
              </a:lnSpc>
              <a:spcBef>
                <a:spcPts val="0"/>
              </a:spcBef>
              <a:spcAft>
                <a:spcPts val="0"/>
              </a:spcAft>
              <a:buSzPts val="1400"/>
              <a:buNone/>
            </a:pPr>
            <a:r>
              <a:rPr lang="en-US"/>
              <a:t>If the student is an athlete, only ONE athletics program can be chosen. If the student is a multi-sport athlete, the sport can be changed with the season. </a:t>
            </a:r>
            <a:endParaRPr/>
          </a:p>
          <a:p>
            <a:pPr indent="0" lvl="0" marL="0" rtl="0" algn="l">
              <a:lnSpc>
                <a:spcPct val="100000"/>
              </a:lnSpc>
              <a:spcBef>
                <a:spcPts val="0"/>
              </a:spcBef>
              <a:spcAft>
                <a:spcPts val="0"/>
              </a:spcAft>
              <a:buSzPts val="1400"/>
              <a:buNone/>
            </a:pPr>
            <a:r>
              <a:rPr lang="en-US"/>
              <a:t>For 9</a:t>
            </a:r>
            <a:r>
              <a:rPr baseline="30000" lang="en-US"/>
              <a:t>th</a:t>
            </a:r>
            <a:r>
              <a:rPr lang="en-US"/>
              <a:t> graders, make sure you aware of any summer requirements for athletics. Not participating in certain required summer practices could impact your placement on the team. </a:t>
            </a:r>
            <a:endParaRPr/>
          </a:p>
          <a:p>
            <a:pPr indent="0" lvl="0" marL="0" rtl="0" algn="l">
              <a:lnSpc>
                <a:spcPct val="100000"/>
              </a:lnSpc>
              <a:spcBef>
                <a:spcPts val="0"/>
              </a:spcBef>
              <a:spcAft>
                <a:spcPts val="0"/>
              </a:spcAft>
              <a:buSzPts val="1400"/>
              <a:buNone/>
            </a:pPr>
            <a:r>
              <a:rPr lang="en-US"/>
              <a:t>For band and dance courses, it is especially important to choose the right course number, depending on whether the credit will count as PE or fine arts. It </a:t>
            </a:r>
            <a:endParaRPr/>
          </a:p>
          <a:p>
            <a:pPr indent="0" lvl="0" marL="0" rtl="0" algn="l">
              <a:lnSpc>
                <a:spcPct val="100000"/>
              </a:lnSpc>
              <a:spcBef>
                <a:spcPts val="0"/>
              </a:spcBef>
              <a:spcAft>
                <a:spcPts val="0"/>
              </a:spcAft>
              <a:buSzPts val="1400"/>
              <a:buNone/>
            </a:pPr>
            <a:r>
              <a:rPr lang="en-US"/>
              <a:t> </a:t>
            </a:r>
            <a:endParaRPr/>
          </a:p>
        </p:txBody>
      </p:sp>
      <p:sp>
        <p:nvSpPr>
          <p:cNvPr id="610" name="Google Shape;610;p3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32c37a21677_1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32c37a21677_10_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19" name="Google Shape;619;g32c37a21677_10_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3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4" name="Google Shape;624;p3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There are some special considerations regarding athletics and fine arts.  </a:t>
            </a:r>
            <a:endParaRPr/>
          </a:p>
          <a:p>
            <a:pPr indent="0" lvl="0" marL="0" rtl="0" algn="l">
              <a:lnSpc>
                <a:spcPct val="100000"/>
              </a:lnSpc>
              <a:spcBef>
                <a:spcPts val="0"/>
              </a:spcBef>
              <a:spcAft>
                <a:spcPts val="0"/>
              </a:spcAft>
              <a:buSzPts val="1400"/>
              <a:buNone/>
            </a:pPr>
            <a:r>
              <a:rPr lang="en-US"/>
              <a:t>If the student is an athlete, only ONE athletics program can be chosen. If the student is a multi-sport athlete, the sport can be changed with the season. </a:t>
            </a:r>
            <a:endParaRPr/>
          </a:p>
          <a:p>
            <a:pPr indent="0" lvl="0" marL="0" rtl="0" algn="l">
              <a:lnSpc>
                <a:spcPct val="100000"/>
              </a:lnSpc>
              <a:spcBef>
                <a:spcPts val="0"/>
              </a:spcBef>
              <a:spcAft>
                <a:spcPts val="0"/>
              </a:spcAft>
              <a:buSzPts val="1400"/>
              <a:buNone/>
            </a:pPr>
            <a:r>
              <a:rPr lang="en-US"/>
              <a:t>For 9</a:t>
            </a:r>
            <a:r>
              <a:rPr baseline="30000" lang="en-US"/>
              <a:t>th</a:t>
            </a:r>
            <a:r>
              <a:rPr lang="en-US"/>
              <a:t> graders, make sure you aware of any summer requirements for athletics. Not participating in certain required summer practices could impact your placement on the team. </a:t>
            </a:r>
            <a:endParaRPr/>
          </a:p>
          <a:p>
            <a:pPr indent="0" lvl="0" marL="0" rtl="0" algn="l">
              <a:lnSpc>
                <a:spcPct val="100000"/>
              </a:lnSpc>
              <a:spcBef>
                <a:spcPts val="0"/>
              </a:spcBef>
              <a:spcAft>
                <a:spcPts val="0"/>
              </a:spcAft>
              <a:buSzPts val="1400"/>
              <a:buNone/>
            </a:pPr>
            <a:r>
              <a:rPr lang="en-US"/>
              <a:t>For band and dance courses, it is especially important to choose the right course number, depending on whether the credit will count as PE or fine arts. It </a:t>
            </a:r>
            <a:endParaRPr/>
          </a:p>
          <a:p>
            <a:pPr indent="0" lvl="0" marL="0" rtl="0" algn="l">
              <a:lnSpc>
                <a:spcPct val="100000"/>
              </a:lnSpc>
              <a:spcBef>
                <a:spcPts val="0"/>
              </a:spcBef>
              <a:spcAft>
                <a:spcPts val="0"/>
              </a:spcAft>
              <a:buSzPts val="1400"/>
              <a:buNone/>
            </a:pPr>
            <a:r>
              <a:rPr lang="en-US"/>
              <a:t> </a:t>
            </a:r>
            <a:endParaRPr/>
          </a:p>
        </p:txBody>
      </p:sp>
      <p:sp>
        <p:nvSpPr>
          <p:cNvPr id="625" name="Google Shape;625;p3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2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2" name="Google Shape;632;p2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633" name="Google Shape;633;p2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2673f134a2e_1_1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6" name="Google Shape;646;g2673f134a2e_1_18: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647" name="Google Shape;647;g2673f134a2e_1_18: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2c37a21677_0_182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2c37a21677_0_1828: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71" name="Google Shape;371;g32c37a21677_0_1828: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The Foundation requires 22-credits, while the FHSP + endorsement requires a total of 26 credits, including a fourth math and a fourth science. The four additional endorsement credits are built on top of the foundation.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77" name="Google Shape;377;p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All students are required to choose an endorsement in one of 5 areas: STEM, Business &amp; Industry, Public Services, Arts &amp; Humanities, or Multidisciplinary Studies.  We’ll have more information on the endorsement areas a little later in this presentation.</a:t>
            </a:r>
            <a:endParaRPr/>
          </a:p>
          <a:p>
            <a:pPr indent="0" lvl="0" marL="0" rtl="0" algn="l">
              <a:lnSpc>
                <a:spcPct val="100000"/>
              </a:lnSpc>
              <a:spcBef>
                <a:spcPts val="0"/>
              </a:spcBef>
              <a:spcAft>
                <a:spcPts val="0"/>
              </a:spcAft>
              <a:buSzPts val="1400"/>
              <a:buNone/>
            </a:pPr>
            <a:r>
              <a:rPr lang="en-US"/>
              <a:t>The endorsement should be chosen based on </a:t>
            </a:r>
            <a:r>
              <a:rPr b="1" lang="en-US"/>
              <a:t>the student’s </a:t>
            </a:r>
            <a:r>
              <a:rPr lang="en-US"/>
              <a:t>individual interests and career goals, and should align with courses the student intends to take while in high school.  There are notes throughout the course catalog about which endorsement areas certain courses support.</a:t>
            </a:r>
            <a:endParaRPr/>
          </a:p>
          <a:p>
            <a:pPr indent="0" lvl="0" marL="0" rtl="0" algn="l">
              <a:lnSpc>
                <a:spcPct val="100000"/>
              </a:lnSpc>
              <a:spcBef>
                <a:spcPts val="0"/>
              </a:spcBef>
              <a:spcAft>
                <a:spcPts val="0"/>
              </a:spcAft>
              <a:buSzPts val="1400"/>
              <a:buNone/>
            </a:pPr>
            <a:r>
              <a:t/>
            </a:r>
            <a:endParaRPr/>
          </a:p>
        </p:txBody>
      </p:sp>
      <p:sp>
        <p:nvSpPr>
          <p:cNvPr id="388" name="Google Shape;388;p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Before we go any further, it’s important to note that each of the five endorsements require a fourth math credit and a fourth science credit. </a:t>
            </a:r>
            <a:endParaRPr/>
          </a:p>
          <a:p>
            <a:pPr indent="0" lvl="0" marL="0" rtl="0" algn="l">
              <a:lnSpc>
                <a:spcPct val="100000"/>
              </a:lnSpc>
              <a:spcBef>
                <a:spcPts val="0"/>
              </a:spcBef>
              <a:spcAft>
                <a:spcPts val="0"/>
              </a:spcAft>
              <a:buSzPts val="1400"/>
              <a:buNone/>
            </a:pPr>
            <a:r>
              <a:rPr lang="en-US"/>
              <a:t>Algebra II is required for the Distinguished Level of Achievement, or DLA.  </a:t>
            </a:r>
            <a:endParaRPr/>
          </a:p>
          <a:p>
            <a:pPr indent="-174708" lvl="0" marL="174708" rtl="0" algn="l">
              <a:lnSpc>
                <a:spcPct val="100000"/>
              </a:lnSpc>
              <a:spcBef>
                <a:spcPts val="0"/>
              </a:spcBef>
              <a:spcAft>
                <a:spcPts val="0"/>
              </a:spcAft>
              <a:buClr>
                <a:schemeClr val="dk1"/>
              </a:buClr>
              <a:buSzPts val="1200"/>
              <a:buFont typeface="Arial"/>
              <a:buChar char="•"/>
            </a:pPr>
            <a:r>
              <a:rPr lang="en-US"/>
              <a:t>The DLA  is important because it is </a:t>
            </a:r>
            <a:r>
              <a:rPr b="1" lang="en-US"/>
              <a:t>REQUIRED</a:t>
            </a:r>
            <a:r>
              <a:rPr lang="en-US"/>
              <a:t> for the student to be considered for the Top 10% and therefore be eligible for automatic admission to a Texas public college or university.  </a:t>
            </a:r>
            <a:endParaRPr/>
          </a:p>
          <a:p>
            <a:pPr indent="-174708" lvl="0" marL="174708" rtl="0" algn="l">
              <a:lnSpc>
                <a:spcPct val="100000"/>
              </a:lnSpc>
              <a:spcBef>
                <a:spcPts val="0"/>
              </a:spcBef>
              <a:spcAft>
                <a:spcPts val="0"/>
              </a:spcAft>
              <a:buClr>
                <a:schemeClr val="dk1"/>
              </a:buClr>
              <a:buSzPts val="1200"/>
              <a:buFont typeface="Arial"/>
              <a:buChar char="•"/>
            </a:pPr>
            <a:r>
              <a:rPr lang="en-US"/>
              <a:t>The requirements for a DLA are pretty much the same as those for any endorsement; but, Algebra II </a:t>
            </a:r>
            <a:r>
              <a:rPr b="1" lang="en-US"/>
              <a:t>is</a:t>
            </a:r>
            <a:r>
              <a:rPr lang="en-US"/>
              <a:t> specified as a requirement for earning the DLA, </a:t>
            </a:r>
            <a:r>
              <a:rPr b="1" lang="en-US"/>
              <a:t>regardless</a:t>
            </a:r>
            <a:r>
              <a:rPr lang="en-US"/>
              <a:t> of which endorsement you choose to pursue. </a:t>
            </a:r>
            <a:endParaRPr/>
          </a:p>
          <a:p>
            <a:pPr indent="0" lvl="0" marL="0" rtl="0" algn="l">
              <a:lnSpc>
                <a:spcPct val="100000"/>
              </a:lnSpc>
              <a:spcBef>
                <a:spcPts val="0"/>
              </a:spcBef>
              <a:spcAft>
                <a:spcPts val="0"/>
              </a:spcAft>
              <a:buClr>
                <a:schemeClr val="dk1"/>
              </a:buClr>
              <a:buSzPts val="1200"/>
              <a:buFont typeface="Arial"/>
              <a:buNone/>
            </a:pPr>
            <a:r>
              <a:rPr lang="en-US"/>
              <a:t>More information about the importance of Algebra II credit and the DLA and will be covered later in this presentation.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96" name="Google Shape;396;p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There are five endorsement categories. Each one is quite different and has its own requirements. </a:t>
            </a:r>
            <a:endParaRPr/>
          </a:p>
          <a:p>
            <a:pPr indent="0" lvl="0" marL="0" rtl="0" algn="l">
              <a:lnSpc>
                <a:spcPct val="100000"/>
              </a:lnSpc>
              <a:spcBef>
                <a:spcPts val="0"/>
              </a:spcBef>
              <a:spcAft>
                <a:spcPts val="0"/>
              </a:spcAft>
              <a:buSzPts val="1400"/>
              <a:buNone/>
            </a:pPr>
            <a:r>
              <a:rPr lang="en-US"/>
              <a:t>When selecting the endorsement, students should think about the courses they want to take and their own specific areas of interest. </a:t>
            </a:r>
            <a:endParaRPr/>
          </a:p>
          <a:p>
            <a:pPr indent="0" lvl="0" marL="0" rtl="0" algn="l">
              <a:lnSpc>
                <a:spcPct val="100000"/>
              </a:lnSpc>
              <a:spcBef>
                <a:spcPts val="0"/>
              </a:spcBef>
              <a:spcAft>
                <a:spcPts val="0"/>
              </a:spcAft>
              <a:buSzPts val="1400"/>
              <a:buNone/>
            </a:pPr>
            <a:r>
              <a:rPr lang="en-US"/>
              <a:t>The endorsements are listed at the top of the course selection sheet. </a:t>
            </a:r>
            <a:endParaRPr/>
          </a:p>
          <a:p>
            <a:pPr indent="0" lvl="0" marL="0" rtl="0" algn="l">
              <a:lnSpc>
                <a:spcPct val="100000"/>
              </a:lnSpc>
              <a:spcBef>
                <a:spcPts val="0"/>
              </a:spcBef>
              <a:spcAft>
                <a:spcPts val="0"/>
              </a:spcAft>
              <a:buSzPts val="1400"/>
              <a:buNone/>
            </a:pPr>
            <a:r>
              <a:rPr lang="en-US"/>
              <a:t>The course catalog includes information on the endorsements in greater detail, but we will briefly go over each one here. </a:t>
            </a:r>
            <a:endParaRPr/>
          </a:p>
        </p:txBody>
      </p:sp>
      <p:sp>
        <p:nvSpPr>
          <p:cNvPr id="404" name="Google Shape;404;p6: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STEM relates to courses of study in advanced math, science, computer science, Career &amp; Technical Education engineering courses, or a combination of courses from up to two of these categories.</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a:t> </a:t>
            </a:r>
            <a:endParaRPr/>
          </a:p>
        </p:txBody>
      </p:sp>
      <p:sp>
        <p:nvSpPr>
          <p:cNvPr id="417" name="Google Shape;417;p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 name="Shape 20"/>
        <p:cNvGrpSpPr/>
        <p:nvPr/>
      </p:nvGrpSpPr>
      <p:grpSpPr>
        <a:xfrm>
          <a:off x="0" y="0"/>
          <a:ext cx="0" cy="0"/>
          <a:chOff x="0" y="0"/>
          <a:chExt cx="0" cy="0"/>
        </a:xfrm>
      </p:grpSpPr>
      <p:sp>
        <p:nvSpPr>
          <p:cNvPr id="21" name="Google Shape;21;p37"/>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7"/>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9" name="Shape 89"/>
        <p:cNvGrpSpPr/>
        <p:nvPr/>
      </p:nvGrpSpPr>
      <p:grpSpPr>
        <a:xfrm>
          <a:off x="0" y="0"/>
          <a:ext cx="0" cy="0"/>
          <a:chOff x="0" y="0"/>
          <a:chExt cx="0" cy="0"/>
        </a:xfrm>
      </p:grpSpPr>
      <p:sp>
        <p:nvSpPr>
          <p:cNvPr id="90" name="Google Shape;90;p47"/>
          <p:cNvSpPr txBox="1"/>
          <p:nvPr>
            <p:ph type="title"/>
          </p:nvPr>
        </p:nvSpPr>
        <p:spPr>
          <a:xfrm>
            <a:off x="1295401" y="4815415"/>
            <a:ext cx="9609600" cy="5667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262626"/>
              </a:buClr>
              <a:buSzPts val="2400"/>
              <a:buFont typeface="Garamond"/>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7"/>
          <p:cNvSpPr/>
          <p:nvPr>
            <p:ph idx="2" type="pic"/>
          </p:nvPr>
        </p:nvSpPr>
        <p:spPr>
          <a:xfrm>
            <a:off x="1041427" y="1041399"/>
            <a:ext cx="10106100" cy="3336000"/>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92" name="Google Shape;92;p47"/>
          <p:cNvSpPr txBox="1"/>
          <p:nvPr>
            <p:ph idx="1" type="body"/>
          </p:nvPr>
        </p:nvSpPr>
        <p:spPr>
          <a:xfrm>
            <a:off x="1295401" y="5382153"/>
            <a:ext cx="9609600" cy="4938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280"/>
              </a:spcBef>
              <a:spcAft>
                <a:spcPts val="0"/>
              </a:spcAft>
              <a:buSzPts val="1610"/>
              <a:buNone/>
              <a:defRPr sz="1400"/>
            </a:lvl1pPr>
            <a:lvl2pPr indent="-228600" lvl="1" marL="914400" algn="l">
              <a:lnSpc>
                <a:spcPct val="100000"/>
              </a:lnSpc>
              <a:spcBef>
                <a:spcPts val="600"/>
              </a:spcBef>
              <a:spcAft>
                <a:spcPts val="0"/>
              </a:spcAft>
              <a:buSzPts val="1380"/>
              <a:buNone/>
              <a:defRPr sz="1200"/>
            </a:lvl2pPr>
            <a:lvl3pPr indent="-228600" lvl="2" marL="1371600" algn="l">
              <a:lnSpc>
                <a:spcPct val="100000"/>
              </a:lnSpc>
              <a:spcBef>
                <a:spcPts val="600"/>
              </a:spcBef>
              <a:spcAft>
                <a:spcPts val="0"/>
              </a:spcAft>
              <a:buSzPts val="1150"/>
              <a:buNone/>
              <a:defRPr sz="1000"/>
            </a:lvl3pPr>
            <a:lvl4pPr indent="-228600" lvl="3" marL="1828800" algn="l">
              <a:lnSpc>
                <a:spcPct val="100000"/>
              </a:lnSpc>
              <a:spcBef>
                <a:spcPts val="600"/>
              </a:spcBef>
              <a:spcAft>
                <a:spcPts val="0"/>
              </a:spcAft>
              <a:buSzPts val="1035"/>
              <a:buNone/>
              <a:defRPr sz="900"/>
            </a:lvl4pPr>
            <a:lvl5pPr indent="-228600" lvl="4" marL="2286000" algn="l">
              <a:lnSpc>
                <a:spcPct val="100000"/>
              </a:lnSpc>
              <a:spcBef>
                <a:spcPts val="600"/>
              </a:spcBef>
              <a:spcAft>
                <a:spcPts val="0"/>
              </a:spcAft>
              <a:buSzPts val="1035"/>
              <a:buNone/>
              <a:defRPr sz="900"/>
            </a:lvl5pPr>
            <a:lvl6pPr indent="-228600" lvl="5" marL="2743200" algn="l">
              <a:lnSpc>
                <a:spcPct val="100000"/>
              </a:lnSpc>
              <a:spcBef>
                <a:spcPts val="600"/>
              </a:spcBef>
              <a:spcAft>
                <a:spcPts val="0"/>
              </a:spcAft>
              <a:buSzPts val="1035"/>
              <a:buNone/>
              <a:defRPr sz="900"/>
            </a:lvl6pPr>
            <a:lvl7pPr indent="-228600" lvl="6" marL="3200400" algn="l">
              <a:lnSpc>
                <a:spcPct val="100000"/>
              </a:lnSpc>
              <a:spcBef>
                <a:spcPts val="600"/>
              </a:spcBef>
              <a:spcAft>
                <a:spcPts val="0"/>
              </a:spcAft>
              <a:buSzPts val="1035"/>
              <a:buNone/>
              <a:defRPr sz="900"/>
            </a:lvl7pPr>
            <a:lvl8pPr indent="-228600" lvl="7" marL="3657600" algn="l">
              <a:lnSpc>
                <a:spcPct val="100000"/>
              </a:lnSpc>
              <a:spcBef>
                <a:spcPts val="600"/>
              </a:spcBef>
              <a:spcAft>
                <a:spcPts val="0"/>
              </a:spcAft>
              <a:buSzPts val="1035"/>
              <a:buNone/>
              <a:defRPr sz="900"/>
            </a:lvl8pPr>
            <a:lvl9pPr indent="-228600" lvl="8" marL="4114800" algn="l">
              <a:lnSpc>
                <a:spcPct val="100000"/>
              </a:lnSpc>
              <a:spcBef>
                <a:spcPts val="600"/>
              </a:spcBef>
              <a:spcAft>
                <a:spcPts val="600"/>
              </a:spcAft>
              <a:buSzPts val="1035"/>
              <a:buNone/>
              <a:defRPr sz="900"/>
            </a:lvl9pPr>
          </a:lstStyle>
          <a:p/>
        </p:txBody>
      </p:sp>
      <p:sp>
        <p:nvSpPr>
          <p:cNvPr id="93" name="Google Shape;93;p47"/>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47"/>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47"/>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6" name="Shape 96"/>
        <p:cNvGrpSpPr/>
        <p:nvPr/>
      </p:nvGrpSpPr>
      <p:grpSpPr>
        <a:xfrm>
          <a:off x="0" y="0"/>
          <a:ext cx="0" cy="0"/>
          <a:chOff x="0" y="0"/>
          <a:chExt cx="0" cy="0"/>
        </a:xfrm>
      </p:grpSpPr>
      <p:sp>
        <p:nvSpPr>
          <p:cNvPr id="97" name="Google Shape;97;p48"/>
          <p:cNvSpPr txBox="1"/>
          <p:nvPr>
            <p:ph type="title"/>
          </p:nvPr>
        </p:nvSpPr>
        <p:spPr>
          <a:xfrm>
            <a:off x="1303868" y="982132"/>
            <a:ext cx="9592800" cy="2955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3200"/>
              <a:buFont typeface="Garamond"/>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48"/>
          <p:cNvSpPr txBox="1"/>
          <p:nvPr>
            <p:ph idx="1" type="body"/>
          </p:nvPr>
        </p:nvSpPr>
        <p:spPr>
          <a:xfrm>
            <a:off x="1303868" y="4343399"/>
            <a:ext cx="9592800" cy="15324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300"/>
              <a:buNone/>
              <a:defRPr sz="20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99" name="Google Shape;99;p48"/>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48"/>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48"/>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102" name="Google Shape;102;p48"/>
          <p:cNvCxnSpPr/>
          <p:nvPr/>
        </p:nvCxnSpPr>
        <p:spPr>
          <a:xfrm>
            <a:off x="1396169" y="4140199"/>
            <a:ext cx="940740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3" name="Shape 103"/>
        <p:cNvGrpSpPr/>
        <p:nvPr/>
      </p:nvGrpSpPr>
      <p:grpSpPr>
        <a:xfrm>
          <a:off x="0" y="0"/>
          <a:ext cx="0" cy="0"/>
          <a:chOff x="0" y="0"/>
          <a:chExt cx="0" cy="0"/>
        </a:xfrm>
      </p:grpSpPr>
      <p:sp>
        <p:nvSpPr>
          <p:cNvPr id="104" name="Google Shape;104;p49"/>
          <p:cNvSpPr txBox="1"/>
          <p:nvPr>
            <p:ph type="title"/>
          </p:nvPr>
        </p:nvSpPr>
        <p:spPr>
          <a:xfrm>
            <a:off x="1446213" y="982132"/>
            <a:ext cx="9296400" cy="23706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Garamond"/>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49"/>
          <p:cNvSpPr txBox="1"/>
          <p:nvPr>
            <p:ph idx="1" type="body"/>
          </p:nvPr>
        </p:nvSpPr>
        <p:spPr>
          <a:xfrm>
            <a:off x="1674812" y="3352800"/>
            <a:ext cx="8839200" cy="584100"/>
          </a:xfrm>
          <a:prstGeom prst="rect">
            <a:avLst/>
          </a:prstGeom>
          <a:noFill/>
          <a:ln>
            <a:noFill/>
          </a:ln>
        </p:spPr>
        <p:txBody>
          <a:bodyPr anchorCtr="0" anchor="ctr" bIns="45700" lIns="91425" spcFirstLastPara="1" rIns="91425" wrap="square" tIns="45700">
            <a:normAutofit/>
          </a:bodyPr>
          <a:lstStyle>
            <a:lvl1pPr indent="-228600" lvl="0" marL="457200" algn="r">
              <a:lnSpc>
                <a:spcPct val="100000"/>
              </a:lnSpc>
              <a:spcBef>
                <a:spcPts val="400"/>
              </a:spcBef>
              <a:spcAft>
                <a:spcPts val="0"/>
              </a:spcAft>
              <a:buSzPts val="2300"/>
              <a:buFont typeface="Garamond"/>
              <a:buNone/>
              <a:defRPr sz="2000"/>
            </a:lvl1pPr>
            <a:lvl2pPr indent="-228600" lvl="1" marL="914400" algn="l">
              <a:lnSpc>
                <a:spcPct val="100000"/>
              </a:lnSpc>
              <a:spcBef>
                <a:spcPts val="600"/>
              </a:spcBef>
              <a:spcAft>
                <a:spcPts val="0"/>
              </a:spcAft>
              <a:buSzPts val="2300"/>
              <a:buFont typeface="Garamond"/>
              <a:buNone/>
              <a:defRPr/>
            </a:lvl2pPr>
            <a:lvl3pPr indent="-228600" lvl="2" marL="1371600" algn="l">
              <a:lnSpc>
                <a:spcPct val="100000"/>
              </a:lnSpc>
              <a:spcBef>
                <a:spcPts val="600"/>
              </a:spcBef>
              <a:spcAft>
                <a:spcPts val="0"/>
              </a:spcAft>
              <a:buSzPts val="2070"/>
              <a:buFont typeface="Garamond"/>
              <a:buNone/>
              <a:defRPr/>
            </a:lvl3pPr>
            <a:lvl4pPr indent="-228600" lvl="3" marL="1828800" algn="l">
              <a:lnSpc>
                <a:spcPct val="100000"/>
              </a:lnSpc>
              <a:spcBef>
                <a:spcPts val="600"/>
              </a:spcBef>
              <a:spcAft>
                <a:spcPts val="0"/>
              </a:spcAft>
              <a:buSzPts val="1840"/>
              <a:buFont typeface="Garamond"/>
              <a:buNone/>
              <a:defRPr/>
            </a:lvl4pPr>
            <a:lvl5pPr indent="-228600" lvl="4" marL="2286000" algn="l">
              <a:lnSpc>
                <a:spcPct val="100000"/>
              </a:lnSpc>
              <a:spcBef>
                <a:spcPts val="600"/>
              </a:spcBef>
              <a:spcAft>
                <a:spcPts val="0"/>
              </a:spcAft>
              <a:buSzPts val="1610"/>
              <a:buFont typeface="Garamond"/>
              <a:buNone/>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106" name="Google Shape;106;p49"/>
          <p:cNvSpPr txBox="1"/>
          <p:nvPr>
            <p:ph idx="2" type="body"/>
          </p:nvPr>
        </p:nvSpPr>
        <p:spPr>
          <a:xfrm>
            <a:off x="1295401" y="4343399"/>
            <a:ext cx="9609600" cy="15324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300"/>
              <a:buNone/>
              <a:defRPr sz="20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07" name="Google Shape;107;p49"/>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49"/>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49"/>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p49"/>
          <p:cNvSpPr txBox="1"/>
          <p:nvPr/>
        </p:nvSpPr>
        <p:spPr>
          <a:xfrm>
            <a:off x="862013" y="879961"/>
            <a:ext cx="609600" cy="58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sp>
        <p:nvSpPr>
          <p:cNvPr id="111" name="Google Shape;111;p49"/>
          <p:cNvSpPr txBox="1"/>
          <p:nvPr/>
        </p:nvSpPr>
        <p:spPr>
          <a:xfrm>
            <a:off x="10600267" y="2827870"/>
            <a:ext cx="609600" cy="584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0"/>
              <a:buFont typeface="Arial"/>
              <a:buNone/>
            </a:pPr>
            <a:r>
              <a:rPr b="0" i="0" lang="en-US"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cxnSp>
        <p:nvCxnSpPr>
          <p:cNvPr id="112" name="Google Shape;112;p49"/>
          <p:cNvCxnSpPr/>
          <p:nvPr/>
        </p:nvCxnSpPr>
        <p:spPr>
          <a:xfrm>
            <a:off x="1396169" y="4140199"/>
            <a:ext cx="940740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13" name="Shape 113"/>
        <p:cNvGrpSpPr/>
        <p:nvPr/>
      </p:nvGrpSpPr>
      <p:grpSpPr>
        <a:xfrm>
          <a:off x="0" y="0"/>
          <a:ext cx="0" cy="0"/>
          <a:chOff x="0" y="0"/>
          <a:chExt cx="0" cy="0"/>
        </a:xfrm>
      </p:grpSpPr>
      <p:sp>
        <p:nvSpPr>
          <p:cNvPr id="114" name="Google Shape;114;p50"/>
          <p:cNvSpPr txBox="1"/>
          <p:nvPr>
            <p:ph type="title"/>
          </p:nvPr>
        </p:nvSpPr>
        <p:spPr>
          <a:xfrm>
            <a:off x="1295402" y="3308581"/>
            <a:ext cx="9609600" cy="1468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262626"/>
              </a:buClr>
              <a:buSzPts val="3200"/>
              <a:buFont typeface="Garamond"/>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50"/>
          <p:cNvSpPr txBox="1"/>
          <p:nvPr>
            <p:ph idx="1" type="body"/>
          </p:nvPr>
        </p:nvSpPr>
        <p:spPr>
          <a:xfrm>
            <a:off x="1295401" y="4777381"/>
            <a:ext cx="9609600"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SzPts val="2300"/>
              <a:buNone/>
              <a:defRPr sz="20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16" name="Google Shape;116;p50"/>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50"/>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50"/>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9" name="Shape 119"/>
        <p:cNvGrpSpPr/>
        <p:nvPr/>
      </p:nvGrpSpPr>
      <p:grpSpPr>
        <a:xfrm>
          <a:off x="0" y="0"/>
          <a:ext cx="0" cy="0"/>
          <a:chOff x="0" y="0"/>
          <a:chExt cx="0" cy="0"/>
        </a:xfrm>
      </p:grpSpPr>
      <p:sp>
        <p:nvSpPr>
          <p:cNvPr id="120" name="Google Shape;120;p51"/>
          <p:cNvSpPr txBox="1"/>
          <p:nvPr>
            <p:ph type="title"/>
          </p:nvPr>
        </p:nvSpPr>
        <p:spPr>
          <a:xfrm>
            <a:off x="1446213" y="982132"/>
            <a:ext cx="9296400" cy="22437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Garamond"/>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51"/>
          <p:cNvSpPr txBox="1"/>
          <p:nvPr>
            <p:ph idx="1" type="body"/>
          </p:nvPr>
        </p:nvSpPr>
        <p:spPr>
          <a:xfrm>
            <a:off x="1295401" y="3639312"/>
            <a:ext cx="9609600" cy="8871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SzPts val="2760"/>
              <a:buNone/>
              <a:defRPr sz="24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22" name="Google Shape;122;p51"/>
          <p:cNvSpPr txBox="1"/>
          <p:nvPr>
            <p:ph idx="2" type="body"/>
          </p:nvPr>
        </p:nvSpPr>
        <p:spPr>
          <a:xfrm>
            <a:off x="1295401" y="4529667"/>
            <a:ext cx="9609600" cy="1346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2070"/>
              <a:buNone/>
              <a:defRPr sz="18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23" name="Google Shape;123;p51"/>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51"/>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51"/>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51"/>
          <p:cNvSpPr txBox="1"/>
          <p:nvPr/>
        </p:nvSpPr>
        <p:spPr>
          <a:xfrm>
            <a:off x="862013" y="879961"/>
            <a:ext cx="609600" cy="58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sp>
        <p:nvSpPr>
          <p:cNvPr id="127" name="Google Shape;127;p51"/>
          <p:cNvSpPr txBox="1"/>
          <p:nvPr/>
        </p:nvSpPr>
        <p:spPr>
          <a:xfrm>
            <a:off x="10600267" y="2599261"/>
            <a:ext cx="609600" cy="584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0"/>
              <a:buFont typeface="Arial"/>
              <a:buNone/>
            </a:pPr>
            <a:r>
              <a:rPr b="0" i="0" lang="en-US"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cxnSp>
        <p:nvCxnSpPr>
          <p:cNvPr id="128" name="Google Shape;128;p51"/>
          <p:cNvCxnSpPr/>
          <p:nvPr/>
        </p:nvCxnSpPr>
        <p:spPr>
          <a:xfrm>
            <a:off x="1396169" y="3429000"/>
            <a:ext cx="940740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9" name="Shape 129"/>
        <p:cNvGrpSpPr/>
        <p:nvPr/>
      </p:nvGrpSpPr>
      <p:grpSpPr>
        <a:xfrm>
          <a:off x="0" y="0"/>
          <a:ext cx="0" cy="0"/>
          <a:chOff x="0" y="0"/>
          <a:chExt cx="0" cy="0"/>
        </a:xfrm>
      </p:grpSpPr>
      <p:sp>
        <p:nvSpPr>
          <p:cNvPr id="130" name="Google Shape;130;p52"/>
          <p:cNvSpPr txBox="1"/>
          <p:nvPr>
            <p:ph type="title"/>
          </p:nvPr>
        </p:nvSpPr>
        <p:spPr>
          <a:xfrm>
            <a:off x="1295401" y="982132"/>
            <a:ext cx="9609600" cy="22437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4400"/>
              <a:buFont typeface="Garamond"/>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52"/>
          <p:cNvSpPr txBox="1"/>
          <p:nvPr>
            <p:ph idx="1" type="body"/>
          </p:nvPr>
        </p:nvSpPr>
        <p:spPr>
          <a:xfrm>
            <a:off x="1295401" y="3630168"/>
            <a:ext cx="9609600" cy="8412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SzPts val="3220"/>
              <a:buNone/>
              <a:defRPr sz="28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32" name="Google Shape;132;p52"/>
          <p:cNvSpPr txBox="1"/>
          <p:nvPr>
            <p:ph idx="2" type="body"/>
          </p:nvPr>
        </p:nvSpPr>
        <p:spPr>
          <a:xfrm>
            <a:off x="1295400" y="4470399"/>
            <a:ext cx="9609600" cy="14055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2070"/>
              <a:buNone/>
              <a:defRPr sz="18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33" name="Google Shape;133;p52"/>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52"/>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52"/>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136" name="Google Shape;136;p52"/>
          <p:cNvCxnSpPr/>
          <p:nvPr/>
        </p:nvCxnSpPr>
        <p:spPr>
          <a:xfrm>
            <a:off x="1396169" y="3429000"/>
            <a:ext cx="940740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7" name="Shape 137"/>
        <p:cNvGrpSpPr/>
        <p:nvPr/>
      </p:nvGrpSpPr>
      <p:grpSpPr>
        <a:xfrm>
          <a:off x="0" y="0"/>
          <a:ext cx="0" cy="0"/>
          <a:chOff x="0" y="0"/>
          <a:chExt cx="0" cy="0"/>
        </a:xfrm>
      </p:grpSpPr>
      <p:sp>
        <p:nvSpPr>
          <p:cNvPr id="138" name="Google Shape;138;p53"/>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53"/>
          <p:cNvSpPr txBox="1"/>
          <p:nvPr>
            <p:ph idx="1" type="body"/>
          </p:nvPr>
        </p:nvSpPr>
        <p:spPr>
          <a:xfrm rot="5400000">
            <a:off x="4436547" y="-584218"/>
            <a:ext cx="3318900" cy="9601200"/>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140" name="Google Shape;140;p53"/>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53"/>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53"/>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143" name="Google Shape;143;p53"/>
          <p:cNvCxnSpPr/>
          <p:nvPr/>
        </p:nvCxnSpPr>
        <p:spPr>
          <a:xfrm>
            <a:off x="1396169" y="2421466"/>
            <a:ext cx="940740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4" name="Shape 144"/>
        <p:cNvGrpSpPr/>
        <p:nvPr/>
      </p:nvGrpSpPr>
      <p:grpSpPr>
        <a:xfrm>
          <a:off x="0" y="0"/>
          <a:ext cx="0" cy="0"/>
          <a:chOff x="0" y="0"/>
          <a:chExt cx="0" cy="0"/>
        </a:xfrm>
      </p:grpSpPr>
      <p:sp>
        <p:nvSpPr>
          <p:cNvPr id="145" name="Google Shape;145;p54"/>
          <p:cNvSpPr txBox="1"/>
          <p:nvPr>
            <p:ph type="title"/>
          </p:nvPr>
        </p:nvSpPr>
        <p:spPr>
          <a:xfrm rot="5400000">
            <a:off x="7498001" y="2483481"/>
            <a:ext cx="4893600" cy="18909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54"/>
          <p:cNvSpPr txBox="1"/>
          <p:nvPr>
            <p:ph idx="1" type="body"/>
          </p:nvPr>
        </p:nvSpPr>
        <p:spPr>
          <a:xfrm rot="5400000">
            <a:off x="2565073" y="-287618"/>
            <a:ext cx="4893600" cy="7433100"/>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147" name="Google Shape;147;p54"/>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54"/>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54"/>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150" name="Google Shape;150;p54"/>
          <p:cNvCxnSpPr/>
          <p:nvPr/>
        </p:nvCxnSpPr>
        <p:spPr>
          <a:xfrm>
            <a:off x="8863890" y="990600"/>
            <a:ext cx="0" cy="487680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1" name="Shape 151"/>
        <p:cNvGrpSpPr/>
        <p:nvPr/>
      </p:nvGrpSpPr>
      <p:grpSpPr>
        <a:xfrm>
          <a:off x="0" y="0"/>
          <a:ext cx="0" cy="0"/>
          <a:chOff x="0" y="0"/>
          <a:chExt cx="0" cy="0"/>
        </a:xfrm>
      </p:grpSpPr>
      <p:grpSp>
        <p:nvGrpSpPr>
          <p:cNvPr id="152" name="Google Shape;152;g32c37a21677_0_1757"/>
          <p:cNvGrpSpPr/>
          <p:nvPr/>
        </p:nvGrpSpPr>
        <p:grpSpPr>
          <a:xfrm>
            <a:off x="-11600" y="5000"/>
            <a:ext cx="12214895" cy="6880228"/>
            <a:chOff x="-8700" y="3750"/>
            <a:chExt cx="9161400" cy="5160300"/>
          </a:xfrm>
        </p:grpSpPr>
        <p:grpSp>
          <p:nvGrpSpPr>
            <p:cNvPr id="153" name="Google Shape;153;g32c37a21677_0_1757"/>
            <p:cNvGrpSpPr/>
            <p:nvPr/>
          </p:nvGrpSpPr>
          <p:grpSpPr>
            <a:xfrm>
              <a:off x="334175" y="3750"/>
              <a:ext cx="8475647" cy="5160300"/>
              <a:chOff x="334175" y="3750"/>
              <a:chExt cx="8475647" cy="5160300"/>
            </a:xfrm>
          </p:grpSpPr>
          <p:cxnSp>
            <p:nvCxnSpPr>
              <p:cNvPr id="154" name="Google Shape;154;g32c37a21677_0_1757"/>
              <p:cNvCxnSpPr/>
              <p:nvPr/>
            </p:nvCxnSpPr>
            <p:spPr>
              <a:xfrm>
                <a:off x="334175" y="3750"/>
                <a:ext cx="0" cy="5160300"/>
              </a:xfrm>
              <a:prstGeom prst="straightConnector1">
                <a:avLst/>
              </a:prstGeom>
              <a:noFill/>
              <a:ln cap="flat" cmpd="sng" w="9525">
                <a:solidFill>
                  <a:schemeClr val="dk2"/>
                </a:solidFill>
                <a:prstDash val="solid"/>
                <a:round/>
                <a:headEnd len="sm" w="sm" type="none"/>
                <a:tailEnd len="sm" w="sm" type="none"/>
              </a:ln>
            </p:spPr>
          </p:cxnSp>
          <p:cxnSp>
            <p:nvCxnSpPr>
              <p:cNvPr id="155" name="Google Shape;155;g32c37a21677_0_1757"/>
              <p:cNvCxnSpPr/>
              <p:nvPr/>
            </p:nvCxnSpPr>
            <p:spPr>
              <a:xfrm>
                <a:off x="687327" y="3750"/>
                <a:ext cx="0" cy="5160300"/>
              </a:xfrm>
              <a:prstGeom prst="straightConnector1">
                <a:avLst/>
              </a:prstGeom>
              <a:noFill/>
              <a:ln cap="flat" cmpd="sng" w="9525">
                <a:solidFill>
                  <a:schemeClr val="dk2"/>
                </a:solidFill>
                <a:prstDash val="solid"/>
                <a:round/>
                <a:headEnd len="sm" w="sm" type="none"/>
                <a:tailEnd len="sm" w="sm" type="none"/>
              </a:ln>
            </p:spPr>
          </p:cxnSp>
          <p:cxnSp>
            <p:nvCxnSpPr>
              <p:cNvPr id="156" name="Google Shape;156;g32c37a21677_0_1757"/>
              <p:cNvCxnSpPr/>
              <p:nvPr/>
            </p:nvCxnSpPr>
            <p:spPr>
              <a:xfrm>
                <a:off x="1040479" y="3750"/>
                <a:ext cx="0" cy="5160300"/>
              </a:xfrm>
              <a:prstGeom prst="straightConnector1">
                <a:avLst/>
              </a:prstGeom>
              <a:noFill/>
              <a:ln cap="flat" cmpd="sng" w="9525">
                <a:solidFill>
                  <a:schemeClr val="dk2"/>
                </a:solidFill>
                <a:prstDash val="solid"/>
                <a:round/>
                <a:headEnd len="sm" w="sm" type="none"/>
                <a:tailEnd len="sm" w="sm" type="none"/>
              </a:ln>
            </p:spPr>
          </p:cxnSp>
          <p:cxnSp>
            <p:nvCxnSpPr>
              <p:cNvPr id="157" name="Google Shape;157;g32c37a21677_0_1757"/>
              <p:cNvCxnSpPr/>
              <p:nvPr/>
            </p:nvCxnSpPr>
            <p:spPr>
              <a:xfrm>
                <a:off x="1393631" y="3750"/>
                <a:ext cx="0" cy="5160300"/>
              </a:xfrm>
              <a:prstGeom prst="straightConnector1">
                <a:avLst/>
              </a:prstGeom>
              <a:noFill/>
              <a:ln cap="flat" cmpd="sng" w="9525">
                <a:solidFill>
                  <a:schemeClr val="dk2"/>
                </a:solidFill>
                <a:prstDash val="solid"/>
                <a:round/>
                <a:headEnd len="sm" w="sm" type="none"/>
                <a:tailEnd len="sm" w="sm" type="none"/>
              </a:ln>
            </p:spPr>
          </p:cxnSp>
          <p:cxnSp>
            <p:nvCxnSpPr>
              <p:cNvPr id="158" name="Google Shape;158;g32c37a21677_0_1757"/>
              <p:cNvCxnSpPr/>
              <p:nvPr/>
            </p:nvCxnSpPr>
            <p:spPr>
              <a:xfrm>
                <a:off x="1746783" y="3750"/>
                <a:ext cx="0" cy="5160300"/>
              </a:xfrm>
              <a:prstGeom prst="straightConnector1">
                <a:avLst/>
              </a:prstGeom>
              <a:noFill/>
              <a:ln cap="flat" cmpd="sng" w="9525">
                <a:solidFill>
                  <a:schemeClr val="dk2"/>
                </a:solidFill>
                <a:prstDash val="solid"/>
                <a:round/>
                <a:headEnd len="sm" w="sm" type="none"/>
                <a:tailEnd len="sm" w="sm" type="none"/>
              </a:ln>
            </p:spPr>
          </p:cxnSp>
          <p:cxnSp>
            <p:nvCxnSpPr>
              <p:cNvPr id="159" name="Google Shape;159;g32c37a21677_0_1757"/>
              <p:cNvCxnSpPr/>
              <p:nvPr/>
            </p:nvCxnSpPr>
            <p:spPr>
              <a:xfrm>
                <a:off x="2099935" y="3750"/>
                <a:ext cx="0" cy="5160300"/>
              </a:xfrm>
              <a:prstGeom prst="straightConnector1">
                <a:avLst/>
              </a:prstGeom>
              <a:noFill/>
              <a:ln cap="flat" cmpd="sng" w="9525">
                <a:solidFill>
                  <a:schemeClr val="dk2"/>
                </a:solidFill>
                <a:prstDash val="solid"/>
                <a:round/>
                <a:headEnd len="sm" w="sm" type="none"/>
                <a:tailEnd len="sm" w="sm" type="none"/>
              </a:ln>
            </p:spPr>
          </p:cxnSp>
          <p:cxnSp>
            <p:nvCxnSpPr>
              <p:cNvPr id="160" name="Google Shape;160;g32c37a21677_0_1757"/>
              <p:cNvCxnSpPr/>
              <p:nvPr/>
            </p:nvCxnSpPr>
            <p:spPr>
              <a:xfrm>
                <a:off x="2453087" y="3750"/>
                <a:ext cx="0" cy="5160300"/>
              </a:xfrm>
              <a:prstGeom prst="straightConnector1">
                <a:avLst/>
              </a:prstGeom>
              <a:noFill/>
              <a:ln cap="flat" cmpd="sng" w="9525">
                <a:solidFill>
                  <a:schemeClr val="dk2"/>
                </a:solidFill>
                <a:prstDash val="solid"/>
                <a:round/>
                <a:headEnd len="sm" w="sm" type="none"/>
                <a:tailEnd len="sm" w="sm" type="none"/>
              </a:ln>
            </p:spPr>
          </p:cxnSp>
          <p:cxnSp>
            <p:nvCxnSpPr>
              <p:cNvPr id="161" name="Google Shape;161;g32c37a21677_0_1757"/>
              <p:cNvCxnSpPr/>
              <p:nvPr/>
            </p:nvCxnSpPr>
            <p:spPr>
              <a:xfrm>
                <a:off x="2806239" y="3750"/>
                <a:ext cx="0" cy="5160300"/>
              </a:xfrm>
              <a:prstGeom prst="straightConnector1">
                <a:avLst/>
              </a:prstGeom>
              <a:noFill/>
              <a:ln cap="flat" cmpd="sng" w="9525">
                <a:solidFill>
                  <a:schemeClr val="dk2"/>
                </a:solidFill>
                <a:prstDash val="solid"/>
                <a:round/>
                <a:headEnd len="sm" w="sm" type="none"/>
                <a:tailEnd len="sm" w="sm" type="none"/>
              </a:ln>
            </p:spPr>
          </p:cxnSp>
          <p:cxnSp>
            <p:nvCxnSpPr>
              <p:cNvPr id="162" name="Google Shape;162;g32c37a21677_0_1757"/>
              <p:cNvCxnSpPr/>
              <p:nvPr/>
            </p:nvCxnSpPr>
            <p:spPr>
              <a:xfrm>
                <a:off x="3159391" y="3750"/>
                <a:ext cx="0" cy="5160300"/>
              </a:xfrm>
              <a:prstGeom prst="straightConnector1">
                <a:avLst/>
              </a:prstGeom>
              <a:noFill/>
              <a:ln cap="flat" cmpd="sng" w="9525">
                <a:solidFill>
                  <a:schemeClr val="dk2"/>
                </a:solidFill>
                <a:prstDash val="solid"/>
                <a:round/>
                <a:headEnd len="sm" w="sm" type="none"/>
                <a:tailEnd len="sm" w="sm" type="none"/>
              </a:ln>
            </p:spPr>
          </p:cxnSp>
          <p:cxnSp>
            <p:nvCxnSpPr>
              <p:cNvPr id="163" name="Google Shape;163;g32c37a21677_0_1757"/>
              <p:cNvCxnSpPr/>
              <p:nvPr/>
            </p:nvCxnSpPr>
            <p:spPr>
              <a:xfrm>
                <a:off x="3512543" y="3750"/>
                <a:ext cx="0" cy="5160300"/>
              </a:xfrm>
              <a:prstGeom prst="straightConnector1">
                <a:avLst/>
              </a:prstGeom>
              <a:noFill/>
              <a:ln cap="flat" cmpd="sng" w="9525">
                <a:solidFill>
                  <a:schemeClr val="dk2"/>
                </a:solidFill>
                <a:prstDash val="solid"/>
                <a:round/>
                <a:headEnd len="sm" w="sm" type="none"/>
                <a:tailEnd len="sm" w="sm" type="none"/>
              </a:ln>
            </p:spPr>
          </p:cxnSp>
          <p:cxnSp>
            <p:nvCxnSpPr>
              <p:cNvPr id="164" name="Google Shape;164;g32c37a21677_0_1757"/>
              <p:cNvCxnSpPr/>
              <p:nvPr/>
            </p:nvCxnSpPr>
            <p:spPr>
              <a:xfrm>
                <a:off x="3865695" y="3750"/>
                <a:ext cx="0" cy="5160300"/>
              </a:xfrm>
              <a:prstGeom prst="straightConnector1">
                <a:avLst/>
              </a:prstGeom>
              <a:noFill/>
              <a:ln cap="flat" cmpd="sng" w="9525">
                <a:solidFill>
                  <a:schemeClr val="dk2"/>
                </a:solidFill>
                <a:prstDash val="solid"/>
                <a:round/>
                <a:headEnd len="sm" w="sm" type="none"/>
                <a:tailEnd len="sm" w="sm" type="none"/>
              </a:ln>
            </p:spPr>
          </p:cxnSp>
          <p:cxnSp>
            <p:nvCxnSpPr>
              <p:cNvPr id="165" name="Google Shape;165;g32c37a21677_0_1757"/>
              <p:cNvCxnSpPr/>
              <p:nvPr/>
            </p:nvCxnSpPr>
            <p:spPr>
              <a:xfrm>
                <a:off x="4218846" y="3750"/>
                <a:ext cx="0" cy="5160300"/>
              </a:xfrm>
              <a:prstGeom prst="straightConnector1">
                <a:avLst/>
              </a:prstGeom>
              <a:noFill/>
              <a:ln cap="flat" cmpd="sng" w="9525">
                <a:solidFill>
                  <a:schemeClr val="dk2"/>
                </a:solidFill>
                <a:prstDash val="solid"/>
                <a:round/>
                <a:headEnd len="sm" w="sm" type="none"/>
                <a:tailEnd len="sm" w="sm" type="none"/>
              </a:ln>
            </p:spPr>
          </p:cxnSp>
          <p:cxnSp>
            <p:nvCxnSpPr>
              <p:cNvPr id="166" name="Google Shape;166;g32c37a21677_0_1757"/>
              <p:cNvCxnSpPr/>
              <p:nvPr/>
            </p:nvCxnSpPr>
            <p:spPr>
              <a:xfrm>
                <a:off x="4571998" y="3750"/>
                <a:ext cx="0" cy="5160300"/>
              </a:xfrm>
              <a:prstGeom prst="straightConnector1">
                <a:avLst/>
              </a:prstGeom>
              <a:noFill/>
              <a:ln cap="flat" cmpd="sng" w="9525">
                <a:solidFill>
                  <a:schemeClr val="dk2"/>
                </a:solidFill>
                <a:prstDash val="solid"/>
                <a:round/>
                <a:headEnd len="sm" w="sm" type="none"/>
                <a:tailEnd len="sm" w="sm" type="none"/>
              </a:ln>
            </p:spPr>
          </p:cxnSp>
          <p:cxnSp>
            <p:nvCxnSpPr>
              <p:cNvPr id="167" name="Google Shape;167;g32c37a21677_0_1757"/>
              <p:cNvCxnSpPr/>
              <p:nvPr/>
            </p:nvCxnSpPr>
            <p:spPr>
              <a:xfrm>
                <a:off x="4925150" y="3750"/>
                <a:ext cx="0" cy="5160300"/>
              </a:xfrm>
              <a:prstGeom prst="straightConnector1">
                <a:avLst/>
              </a:prstGeom>
              <a:noFill/>
              <a:ln cap="flat" cmpd="sng" w="9525">
                <a:solidFill>
                  <a:schemeClr val="dk2"/>
                </a:solidFill>
                <a:prstDash val="solid"/>
                <a:round/>
                <a:headEnd len="sm" w="sm" type="none"/>
                <a:tailEnd len="sm" w="sm" type="none"/>
              </a:ln>
            </p:spPr>
          </p:cxnSp>
          <p:cxnSp>
            <p:nvCxnSpPr>
              <p:cNvPr id="168" name="Google Shape;168;g32c37a21677_0_1757"/>
              <p:cNvCxnSpPr/>
              <p:nvPr/>
            </p:nvCxnSpPr>
            <p:spPr>
              <a:xfrm>
                <a:off x="5278302" y="3750"/>
                <a:ext cx="0" cy="5160300"/>
              </a:xfrm>
              <a:prstGeom prst="straightConnector1">
                <a:avLst/>
              </a:prstGeom>
              <a:noFill/>
              <a:ln cap="flat" cmpd="sng" w="9525">
                <a:solidFill>
                  <a:schemeClr val="dk2"/>
                </a:solidFill>
                <a:prstDash val="solid"/>
                <a:round/>
                <a:headEnd len="sm" w="sm" type="none"/>
                <a:tailEnd len="sm" w="sm" type="none"/>
              </a:ln>
            </p:spPr>
          </p:cxnSp>
          <p:cxnSp>
            <p:nvCxnSpPr>
              <p:cNvPr id="169" name="Google Shape;169;g32c37a21677_0_1757"/>
              <p:cNvCxnSpPr/>
              <p:nvPr/>
            </p:nvCxnSpPr>
            <p:spPr>
              <a:xfrm>
                <a:off x="5631454" y="3750"/>
                <a:ext cx="0" cy="5160300"/>
              </a:xfrm>
              <a:prstGeom prst="straightConnector1">
                <a:avLst/>
              </a:prstGeom>
              <a:noFill/>
              <a:ln cap="flat" cmpd="sng" w="9525">
                <a:solidFill>
                  <a:schemeClr val="dk2"/>
                </a:solidFill>
                <a:prstDash val="solid"/>
                <a:round/>
                <a:headEnd len="sm" w="sm" type="none"/>
                <a:tailEnd len="sm" w="sm" type="none"/>
              </a:ln>
            </p:spPr>
          </p:cxnSp>
          <p:cxnSp>
            <p:nvCxnSpPr>
              <p:cNvPr id="170" name="Google Shape;170;g32c37a21677_0_1757"/>
              <p:cNvCxnSpPr/>
              <p:nvPr/>
            </p:nvCxnSpPr>
            <p:spPr>
              <a:xfrm>
                <a:off x="5984606" y="3750"/>
                <a:ext cx="0" cy="5160300"/>
              </a:xfrm>
              <a:prstGeom prst="straightConnector1">
                <a:avLst/>
              </a:prstGeom>
              <a:noFill/>
              <a:ln cap="flat" cmpd="sng" w="9525">
                <a:solidFill>
                  <a:schemeClr val="dk2"/>
                </a:solidFill>
                <a:prstDash val="solid"/>
                <a:round/>
                <a:headEnd len="sm" w="sm" type="none"/>
                <a:tailEnd len="sm" w="sm" type="none"/>
              </a:ln>
            </p:spPr>
          </p:cxnSp>
          <p:cxnSp>
            <p:nvCxnSpPr>
              <p:cNvPr id="171" name="Google Shape;171;g32c37a21677_0_1757"/>
              <p:cNvCxnSpPr/>
              <p:nvPr/>
            </p:nvCxnSpPr>
            <p:spPr>
              <a:xfrm>
                <a:off x="6337758" y="3750"/>
                <a:ext cx="0" cy="5160300"/>
              </a:xfrm>
              <a:prstGeom prst="straightConnector1">
                <a:avLst/>
              </a:prstGeom>
              <a:noFill/>
              <a:ln cap="flat" cmpd="sng" w="9525">
                <a:solidFill>
                  <a:schemeClr val="dk2"/>
                </a:solidFill>
                <a:prstDash val="solid"/>
                <a:round/>
                <a:headEnd len="sm" w="sm" type="none"/>
                <a:tailEnd len="sm" w="sm" type="none"/>
              </a:ln>
            </p:spPr>
          </p:cxnSp>
          <p:cxnSp>
            <p:nvCxnSpPr>
              <p:cNvPr id="172" name="Google Shape;172;g32c37a21677_0_1757"/>
              <p:cNvCxnSpPr/>
              <p:nvPr/>
            </p:nvCxnSpPr>
            <p:spPr>
              <a:xfrm>
                <a:off x="6690910" y="3750"/>
                <a:ext cx="0" cy="5160300"/>
              </a:xfrm>
              <a:prstGeom prst="straightConnector1">
                <a:avLst/>
              </a:prstGeom>
              <a:noFill/>
              <a:ln cap="flat" cmpd="sng" w="9525">
                <a:solidFill>
                  <a:schemeClr val="dk2"/>
                </a:solidFill>
                <a:prstDash val="solid"/>
                <a:round/>
                <a:headEnd len="sm" w="sm" type="none"/>
                <a:tailEnd len="sm" w="sm" type="none"/>
              </a:ln>
            </p:spPr>
          </p:cxnSp>
          <p:cxnSp>
            <p:nvCxnSpPr>
              <p:cNvPr id="173" name="Google Shape;173;g32c37a21677_0_1757"/>
              <p:cNvCxnSpPr/>
              <p:nvPr/>
            </p:nvCxnSpPr>
            <p:spPr>
              <a:xfrm>
                <a:off x="7044062" y="3750"/>
                <a:ext cx="0" cy="5160300"/>
              </a:xfrm>
              <a:prstGeom prst="straightConnector1">
                <a:avLst/>
              </a:prstGeom>
              <a:noFill/>
              <a:ln cap="flat" cmpd="sng" w="9525">
                <a:solidFill>
                  <a:schemeClr val="dk2"/>
                </a:solidFill>
                <a:prstDash val="solid"/>
                <a:round/>
                <a:headEnd len="sm" w="sm" type="none"/>
                <a:tailEnd len="sm" w="sm" type="none"/>
              </a:ln>
            </p:spPr>
          </p:cxnSp>
          <p:cxnSp>
            <p:nvCxnSpPr>
              <p:cNvPr id="174" name="Google Shape;174;g32c37a21677_0_1757"/>
              <p:cNvCxnSpPr/>
              <p:nvPr/>
            </p:nvCxnSpPr>
            <p:spPr>
              <a:xfrm>
                <a:off x="7397214" y="3750"/>
                <a:ext cx="0" cy="5160300"/>
              </a:xfrm>
              <a:prstGeom prst="straightConnector1">
                <a:avLst/>
              </a:prstGeom>
              <a:noFill/>
              <a:ln cap="flat" cmpd="sng" w="9525">
                <a:solidFill>
                  <a:schemeClr val="dk2"/>
                </a:solidFill>
                <a:prstDash val="solid"/>
                <a:round/>
                <a:headEnd len="sm" w="sm" type="none"/>
                <a:tailEnd len="sm" w="sm" type="none"/>
              </a:ln>
            </p:spPr>
          </p:cxnSp>
          <p:cxnSp>
            <p:nvCxnSpPr>
              <p:cNvPr id="175" name="Google Shape;175;g32c37a21677_0_1757"/>
              <p:cNvCxnSpPr/>
              <p:nvPr/>
            </p:nvCxnSpPr>
            <p:spPr>
              <a:xfrm>
                <a:off x="7750366" y="3750"/>
                <a:ext cx="0" cy="5160300"/>
              </a:xfrm>
              <a:prstGeom prst="straightConnector1">
                <a:avLst/>
              </a:prstGeom>
              <a:noFill/>
              <a:ln cap="flat" cmpd="sng" w="9525">
                <a:solidFill>
                  <a:schemeClr val="dk2"/>
                </a:solidFill>
                <a:prstDash val="solid"/>
                <a:round/>
                <a:headEnd len="sm" w="sm" type="none"/>
                <a:tailEnd len="sm" w="sm" type="none"/>
              </a:ln>
            </p:spPr>
          </p:cxnSp>
          <p:cxnSp>
            <p:nvCxnSpPr>
              <p:cNvPr id="176" name="Google Shape;176;g32c37a21677_0_1757"/>
              <p:cNvCxnSpPr/>
              <p:nvPr/>
            </p:nvCxnSpPr>
            <p:spPr>
              <a:xfrm>
                <a:off x="8103518" y="3750"/>
                <a:ext cx="0" cy="5160300"/>
              </a:xfrm>
              <a:prstGeom prst="straightConnector1">
                <a:avLst/>
              </a:prstGeom>
              <a:noFill/>
              <a:ln cap="flat" cmpd="sng" w="9525">
                <a:solidFill>
                  <a:schemeClr val="dk2"/>
                </a:solidFill>
                <a:prstDash val="solid"/>
                <a:round/>
                <a:headEnd len="sm" w="sm" type="none"/>
                <a:tailEnd len="sm" w="sm" type="none"/>
              </a:ln>
            </p:spPr>
          </p:cxnSp>
          <p:cxnSp>
            <p:nvCxnSpPr>
              <p:cNvPr id="177" name="Google Shape;177;g32c37a21677_0_1757"/>
              <p:cNvCxnSpPr/>
              <p:nvPr/>
            </p:nvCxnSpPr>
            <p:spPr>
              <a:xfrm>
                <a:off x="8456670" y="3750"/>
                <a:ext cx="0" cy="5160300"/>
              </a:xfrm>
              <a:prstGeom prst="straightConnector1">
                <a:avLst/>
              </a:prstGeom>
              <a:noFill/>
              <a:ln cap="flat" cmpd="sng" w="9525">
                <a:solidFill>
                  <a:schemeClr val="dk2"/>
                </a:solidFill>
                <a:prstDash val="solid"/>
                <a:round/>
                <a:headEnd len="sm" w="sm" type="none"/>
                <a:tailEnd len="sm" w="sm" type="none"/>
              </a:ln>
            </p:spPr>
          </p:cxnSp>
          <p:cxnSp>
            <p:nvCxnSpPr>
              <p:cNvPr id="178" name="Google Shape;178;g32c37a21677_0_1757"/>
              <p:cNvCxnSpPr/>
              <p:nvPr/>
            </p:nvCxnSpPr>
            <p:spPr>
              <a:xfrm>
                <a:off x="8809822" y="3750"/>
                <a:ext cx="0" cy="5160300"/>
              </a:xfrm>
              <a:prstGeom prst="straightConnector1">
                <a:avLst/>
              </a:prstGeom>
              <a:noFill/>
              <a:ln cap="flat" cmpd="sng" w="9525">
                <a:solidFill>
                  <a:schemeClr val="dk2"/>
                </a:solidFill>
                <a:prstDash val="solid"/>
                <a:round/>
                <a:headEnd len="sm" w="sm" type="none"/>
                <a:tailEnd len="sm" w="sm" type="none"/>
              </a:ln>
            </p:spPr>
          </p:cxnSp>
        </p:grpSp>
        <p:cxnSp>
          <p:nvCxnSpPr>
            <p:cNvPr id="179" name="Google Shape;179;g32c37a21677_0_1757"/>
            <p:cNvCxnSpPr/>
            <p:nvPr/>
          </p:nvCxnSpPr>
          <p:spPr>
            <a:xfrm>
              <a:off x="-8700" y="292613"/>
              <a:ext cx="9161400" cy="0"/>
            </a:xfrm>
            <a:prstGeom prst="straightConnector1">
              <a:avLst/>
            </a:prstGeom>
            <a:noFill/>
            <a:ln cap="flat" cmpd="sng" w="9525">
              <a:solidFill>
                <a:schemeClr val="dk2"/>
              </a:solidFill>
              <a:prstDash val="solid"/>
              <a:round/>
              <a:headEnd len="sm" w="sm" type="none"/>
              <a:tailEnd len="sm" w="sm" type="none"/>
            </a:ln>
          </p:spPr>
        </p:cxnSp>
        <p:cxnSp>
          <p:nvCxnSpPr>
            <p:cNvPr id="180" name="Google Shape;180;g32c37a21677_0_1757"/>
            <p:cNvCxnSpPr/>
            <p:nvPr/>
          </p:nvCxnSpPr>
          <p:spPr>
            <a:xfrm>
              <a:off x="-8700" y="703438"/>
              <a:ext cx="9161400" cy="0"/>
            </a:xfrm>
            <a:prstGeom prst="straightConnector1">
              <a:avLst/>
            </a:prstGeom>
            <a:noFill/>
            <a:ln cap="flat" cmpd="sng" w="9525">
              <a:solidFill>
                <a:schemeClr val="dk2"/>
              </a:solidFill>
              <a:prstDash val="solid"/>
              <a:round/>
              <a:headEnd len="sm" w="sm" type="none"/>
              <a:tailEnd len="sm" w="sm" type="none"/>
            </a:ln>
          </p:spPr>
        </p:cxnSp>
        <p:cxnSp>
          <p:nvCxnSpPr>
            <p:cNvPr id="181" name="Google Shape;181;g32c37a21677_0_1757"/>
            <p:cNvCxnSpPr/>
            <p:nvPr/>
          </p:nvCxnSpPr>
          <p:spPr>
            <a:xfrm>
              <a:off x="-8700" y="1052338"/>
              <a:ext cx="9161400" cy="0"/>
            </a:xfrm>
            <a:prstGeom prst="straightConnector1">
              <a:avLst/>
            </a:prstGeom>
            <a:noFill/>
            <a:ln cap="flat" cmpd="sng" w="9525">
              <a:solidFill>
                <a:schemeClr val="dk2"/>
              </a:solidFill>
              <a:prstDash val="solid"/>
              <a:round/>
              <a:headEnd len="sm" w="sm" type="none"/>
              <a:tailEnd len="sm" w="sm" type="none"/>
            </a:ln>
          </p:spPr>
        </p:cxnSp>
        <p:cxnSp>
          <p:nvCxnSpPr>
            <p:cNvPr id="182" name="Google Shape;182;g32c37a21677_0_1757"/>
            <p:cNvCxnSpPr/>
            <p:nvPr/>
          </p:nvCxnSpPr>
          <p:spPr>
            <a:xfrm>
              <a:off x="-8700" y="1463163"/>
              <a:ext cx="9161400" cy="0"/>
            </a:xfrm>
            <a:prstGeom prst="straightConnector1">
              <a:avLst/>
            </a:prstGeom>
            <a:noFill/>
            <a:ln cap="flat" cmpd="sng" w="9525">
              <a:solidFill>
                <a:schemeClr val="dk2"/>
              </a:solidFill>
              <a:prstDash val="solid"/>
              <a:round/>
              <a:headEnd len="sm" w="sm" type="none"/>
              <a:tailEnd len="sm" w="sm" type="none"/>
            </a:ln>
          </p:spPr>
        </p:cxnSp>
        <p:cxnSp>
          <p:nvCxnSpPr>
            <p:cNvPr id="183" name="Google Shape;183;g32c37a21677_0_1757"/>
            <p:cNvCxnSpPr/>
            <p:nvPr/>
          </p:nvCxnSpPr>
          <p:spPr>
            <a:xfrm>
              <a:off x="-8700" y="1834538"/>
              <a:ext cx="9161400" cy="0"/>
            </a:xfrm>
            <a:prstGeom prst="straightConnector1">
              <a:avLst/>
            </a:prstGeom>
            <a:noFill/>
            <a:ln cap="flat" cmpd="sng" w="9525">
              <a:solidFill>
                <a:schemeClr val="dk2"/>
              </a:solidFill>
              <a:prstDash val="solid"/>
              <a:round/>
              <a:headEnd len="sm" w="sm" type="none"/>
              <a:tailEnd len="sm" w="sm" type="none"/>
            </a:ln>
          </p:spPr>
        </p:cxnSp>
        <p:cxnSp>
          <p:nvCxnSpPr>
            <p:cNvPr id="184" name="Google Shape;184;g32c37a21677_0_1757"/>
            <p:cNvCxnSpPr/>
            <p:nvPr/>
          </p:nvCxnSpPr>
          <p:spPr>
            <a:xfrm>
              <a:off x="-8700" y="2245363"/>
              <a:ext cx="9161400" cy="0"/>
            </a:xfrm>
            <a:prstGeom prst="straightConnector1">
              <a:avLst/>
            </a:prstGeom>
            <a:noFill/>
            <a:ln cap="flat" cmpd="sng" w="9525">
              <a:solidFill>
                <a:schemeClr val="dk2"/>
              </a:solidFill>
              <a:prstDash val="solid"/>
              <a:round/>
              <a:headEnd len="sm" w="sm" type="none"/>
              <a:tailEnd len="sm" w="sm" type="none"/>
            </a:ln>
          </p:spPr>
        </p:cxnSp>
        <p:cxnSp>
          <p:nvCxnSpPr>
            <p:cNvPr id="185" name="Google Shape;185;g32c37a21677_0_1757"/>
            <p:cNvCxnSpPr/>
            <p:nvPr/>
          </p:nvCxnSpPr>
          <p:spPr>
            <a:xfrm>
              <a:off x="-8700" y="2594263"/>
              <a:ext cx="9161400" cy="0"/>
            </a:xfrm>
            <a:prstGeom prst="straightConnector1">
              <a:avLst/>
            </a:prstGeom>
            <a:noFill/>
            <a:ln cap="flat" cmpd="sng" w="9525">
              <a:solidFill>
                <a:schemeClr val="dk2"/>
              </a:solidFill>
              <a:prstDash val="solid"/>
              <a:round/>
              <a:headEnd len="sm" w="sm" type="none"/>
              <a:tailEnd len="sm" w="sm" type="none"/>
            </a:ln>
          </p:spPr>
        </p:cxnSp>
        <p:cxnSp>
          <p:nvCxnSpPr>
            <p:cNvPr id="186" name="Google Shape;186;g32c37a21677_0_1757"/>
            <p:cNvCxnSpPr/>
            <p:nvPr/>
          </p:nvCxnSpPr>
          <p:spPr>
            <a:xfrm>
              <a:off x="-8700" y="3005088"/>
              <a:ext cx="9161400" cy="0"/>
            </a:xfrm>
            <a:prstGeom prst="straightConnector1">
              <a:avLst/>
            </a:prstGeom>
            <a:noFill/>
            <a:ln cap="flat" cmpd="sng" w="9525">
              <a:solidFill>
                <a:schemeClr val="dk2"/>
              </a:solidFill>
              <a:prstDash val="solid"/>
              <a:round/>
              <a:headEnd len="sm" w="sm" type="none"/>
              <a:tailEnd len="sm" w="sm" type="none"/>
            </a:ln>
          </p:spPr>
        </p:cxnSp>
        <p:cxnSp>
          <p:nvCxnSpPr>
            <p:cNvPr id="187" name="Google Shape;187;g32c37a21677_0_1757"/>
            <p:cNvCxnSpPr/>
            <p:nvPr/>
          </p:nvCxnSpPr>
          <p:spPr>
            <a:xfrm>
              <a:off x="-8700" y="3376463"/>
              <a:ext cx="9161400" cy="0"/>
            </a:xfrm>
            <a:prstGeom prst="straightConnector1">
              <a:avLst/>
            </a:prstGeom>
            <a:noFill/>
            <a:ln cap="flat" cmpd="sng" w="9525">
              <a:solidFill>
                <a:schemeClr val="dk2"/>
              </a:solidFill>
              <a:prstDash val="solid"/>
              <a:round/>
              <a:headEnd len="sm" w="sm" type="none"/>
              <a:tailEnd len="sm" w="sm" type="none"/>
            </a:ln>
          </p:spPr>
        </p:cxnSp>
        <p:cxnSp>
          <p:nvCxnSpPr>
            <p:cNvPr id="188" name="Google Shape;188;g32c37a21677_0_1757"/>
            <p:cNvCxnSpPr/>
            <p:nvPr/>
          </p:nvCxnSpPr>
          <p:spPr>
            <a:xfrm>
              <a:off x="-8700" y="3787288"/>
              <a:ext cx="9161400" cy="0"/>
            </a:xfrm>
            <a:prstGeom prst="straightConnector1">
              <a:avLst/>
            </a:prstGeom>
            <a:noFill/>
            <a:ln cap="flat" cmpd="sng" w="9525">
              <a:solidFill>
                <a:schemeClr val="dk2"/>
              </a:solidFill>
              <a:prstDash val="solid"/>
              <a:round/>
              <a:headEnd len="sm" w="sm" type="none"/>
              <a:tailEnd len="sm" w="sm" type="none"/>
            </a:ln>
          </p:spPr>
        </p:cxnSp>
        <p:cxnSp>
          <p:nvCxnSpPr>
            <p:cNvPr id="189" name="Google Shape;189;g32c37a21677_0_1757"/>
            <p:cNvCxnSpPr/>
            <p:nvPr/>
          </p:nvCxnSpPr>
          <p:spPr>
            <a:xfrm>
              <a:off x="-8700" y="4136188"/>
              <a:ext cx="9161400" cy="0"/>
            </a:xfrm>
            <a:prstGeom prst="straightConnector1">
              <a:avLst/>
            </a:prstGeom>
            <a:noFill/>
            <a:ln cap="flat" cmpd="sng" w="9525">
              <a:solidFill>
                <a:schemeClr val="dk2"/>
              </a:solidFill>
              <a:prstDash val="solid"/>
              <a:round/>
              <a:headEnd len="sm" w="sm" type="none"/>
              <a:tailEnd len="sm" w="sm" type="none"/>
            </a:ln>
          </p:spPr>
        </p:cxnSp>
        <p:cxnSp>
          <p:nvCxnSpPr>
            <p:cNvPr id="190" name="Google Shape;190;g32c37a21677_0_1757"/>
            <p:cNvCxnSpPr/>
            <p:nvPr/>
          </p:nvCxnSpPr>
          <p:spPr>
            <a:xfrm>
              <a:off x="-8700" y="4547013"/>
              <a:ext cx="9161400" cy="0"/>
            </a:xfrm>
            <a:prstGeom prst="straightConnector1">
              <a:avLst/>
            </a:prstGeom>
            <a:noFill/>
            <a:ln cap="flat" cmpd="sng" w="9525">
              <a:solidFill>
                <a:schemeClr val="dk2"/>
              </a:solidFill>
              <a:prstDash val="solid"/>
              <a:round/>
              <a:headEnd len="sm" w="sm" type="none"/>
              <a:tailEnd len="sm" w="sm" type="none"/>
            </a:ln>
          </p:spPr>
        </p:cxnSp>
        <p:cxnSp>
          <p:nvCxnSpPr>
            <p:cNvPr id="191" name="Google Shape;191;g32c37a21677_0_1757"/>
            <p:cNvCxnSpPr/>
            <p:nvPr/>
          </p:nvCxnSpPr>
          <p:spPr>
            <a:xfrm>
              <a:off x="-8700" y="4850888"/>
              <a:ext cx="9161400" cy="0"/>
            </a:xfrm>
            <a:prstGeom prst="straightConnector1">
              <a:avLst/>
            </a:prstGeom>
            <a:noFill/>
            <a:ln cap="flat" cmpd="sng" w="9525">
              <a:solidFill>
                <a:schemeClr val="dk2"/>
              </a:solidFill>
              <a:prstDash val="solid"/>
              <a:round/>
              <a:headEnd len="sm" w="sm" type="none"/>
              <a:tailEnd len="sm" w="sm" type="none"/>
            </a:ln>
          </p:spPr>
        </p:cxnSp>
      </p:grpSp>
      <p:grpSp>
        <p:nvGrpSpPr>
          <p:cNvPr id="192" name="Google Shape;192;g32c37a21677_0_1757"/>
          <p:cNvGrpSpPr/>
          <p:nvPr/>
        </p:nvGrpSpPr>
        <p:grpSpPr>
          <a:xfrm>
            <a:off x="366960" y="155443"/>
            <a:ext cx="11208514" cy="6320342"/>
            <a:chOff x="155350" y="201563"/>
            <a:chExt cx="8686750" cy="4740375"/>
          </a:xfrm>
        </p:grpSpPr>
        <p:sp>
          <p:nvSpPr>
            <p:cNvPr id="193" name="Google Shape;193;g32c37a21677_0_1757"/>
            <p:cNvSpPr/>
            <p:nvPr/>
          </p:nvSpPr>
          <p:spPr>
            <a:xfrm>
              <a:off x="849450" y="201563"/>
              <a:ext cx="1676400" cy="228600"/>
            </a:xfrm>
            <a:prstGeom prst="round2SameRect">
              <a:avLst>
                <a:gd fmla="val 50000" name="adj1"/>
                <a:gd fmla="val 0" name="adj2"/>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94" name="Google Shape;194;g32c37a21677_0_1757"/>
            <p:cNvSpPr/>
            <p:nvPr/>
          </p:nvSpPr>
          <p:spPr>
            <a:xfrm>
              <a:off x="2772350" y="201563"/>
              <a:ext cx="1676400" cy="228600"/>
            </a:xfrm>
            <a:prstGeom prst="round2SameRect">
              <a:avLst>
                <a:gd fmla="val 50000" name="adj1"/>
                <a:gd fmla="val 0" name="adj2"/>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95" name="Google Shape;195;g32c37a21677_0_1757"/>
            <p:cNvSpPr/>
            <p:nvPr/>
          </p:nvSpPr>
          <p:spPr>
            <a:xfrm>
              <a:off x="4695250" y="201563"/>
              <a:ext cx="1676400" cy="228600"/>
            </a:xfrm>
            <a:prstGeom prst="round2SameRect">
              <a:avLst>
                <a:gd fmla="val 50000" name="adj1"/>
                <a:gd fmla="val 0" name="adj2"/>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96" name="Google Shape;196;g32c37a21677_0_1757"/>
            <p:cNvSpPr/>
            <p:nvPr/>
          </p:nvSpPr>
          <p:spPr>
            <a:xfrm>
              <a:off x="6618150" y="201563"/>
              <a:ext cx="1676400" cy="228600"/>
            </a:xfrm>
            <a:prstGeom prst="round2SameRect">
              <a:avLst>
                <a:gd fmla="val 50000" name="adj1"/>
                <a:gd fmla="val 0" name="adj2"/>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nvGrpSpPr>
            <p:cNvPr id="197" name="Google Shape;197;g32c37a21677_0_1757"/>
            <p:cNvGrpSpPr/>
            <p:nvPr/>
          </p:nvGrpSpPr>
          <p:grpSpPr>
            <a:xfrm>
              <a:off x="155350" y="382538"/>
              <a:ext cx="8686750" cy="4559400"/>
              <a:chOff x="155350" y="382538"/>
              <a:chExt cx="8686750" cy="4559400"/>
            </a:xfrm>
          </p:grpSpPr>
          <p:sp>
            <p:nvSpPr>
              <p:cNvPr id="198" name="Google Shape;198;g32c37a21677_0_1757"/>
              <p:cNvSpPr/>
              <p:nvPr/>
            </p:nvSpPr>
            <p:spPr>
              <a:xfrm>
                <a:off x="302000" y="382538"/>
                <a:ext cx="8540100" cy="4559400"/>
              </a:xfrm>
              <a:prstGeom prst="roundRect">
                <a:avLst>
                  <a:gd fmla="val 2747" name="adj"/>
                </a:avLst>
              </a:prstGeom>
              <a:solidFill>
                <a:schemeClr val="accent4"/>
              </a:solidFill>
              <a:ln>
                <a:noFill/>
              </a:ln>
              <a:effectLst>
                <a:outerShdw rotWithShape="0" algn="bl" dir="2400000" dist="57150">
                  <a:schemeClr val="dk1">
                    <a:alpha val="69020"/>
                  </a:scheme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199" name="Google Shape;199;g32c37a21677_0_1757"/>
              <p:cNvPicPr preferRelativeResize="0"/>
              <p:nvPr/>
            </p:nvPicPr>
            <p:blipFill rotWithShape="1">
              <a:blip r:embed="rId2">
                <a:alphaModFix/>
              </a:blip>
              <a:srcRect b="0" l="0" r="0" t="0"/>
              <a:stretch/>
            </p:blipFill>
            <p:spPr>
              <a:xfrm>
                <a:off x="155350" y="640650"/>
                <a:ext cx="291950" cy="2755374"/>
              </a:xfrm>
              <a:prstGeom prst="rect">
                <a:avLst/>
              </a:prstGeom>
              <a:noFill/>
              <a:ln>
                <a:noFill/>
              </a:ln>
            </p:spPr>
          </p:pic>
          <p:pic>
            <p:nvPicPr>
              <p:cNvPr id="200" name="Google Shape;200;g32c37a21677_0_1757"/>
              <p:cNvPicPr preferRelativeResize="0"/>
              <p:nvPr/>
            </p:nvPicPr>
            <p:blipFill rotWithShape="1">
              <a:blip r:embed="rId2">
                <a:alphaModFix/>
              </a:blip>
              <a:srcRect b="53499" l="0" r="0" t="0"/>
              <a:stretch/>
            </p:blipFill>
            <p:spPr>
              <a:xfrm>
                <a:off x="155350" y="3402600"/>
                <a:ext cx="291950" cy="1281249"/>
              </a:xfrm>
              <a:prstGeom prst="rect">
                <a:avLst/>
              </a:prstGeom>
              <a:noFill/>
              <a:ln>
                <a:noFill/>
              </a:ln>
            </p:spPr>
          </p:pic>
        </p:grpSp>
      </p:grpSp>
      <p:sp>
        <p:nvSpPr>
          <p:cNvPr id="201" name="Google Shape;201;g32c37a21677_0_1757"/>
          <p:cNvSpPr txBox="1"/>
          <p:nvPr>
            <p:ph type="title"/>
          </p:nvPr>
        </p:nvSpPr>
        <p:spPr>
          <a:xfrm>
            <a:off x="960000" y="719333"/>
            <a:ext cx="10272000" cy="7635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p:txBody>
      </p:sp>
      <p:sp>
        <p:nvSpPr>
          <p:cNvPr id="202" name="Google Shape;202;g32c37a21677_0_1757"/>
          <p:cNvSpPr txBox="1"/>
          <p:nvPr>
            <p:ph idx="1" type="body"/>
          </p:nvPr>
        </p:nvSpPr>
        <p:spPr>
          <a:xfrm>
            <a:off x="960000" y="1482933"/>
            <a:ext cx="10272000" cy="46557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Font typeface="Nunito Light"/>
              <a:buChar char="●"/>
              <a:defRPr/>
            </a:lvl1pPr>
            <a:lvl2pPr indent="-349250" lvl="1" marL="914400" algn="l">
              <a:lnSpc>
                <a:spcPct val="100000"/>
              </a:lnSpc>
              <a:spcBef>
                <a:spcPts val="0"/>
              </a:spcBef>
              <a:spcAft>
                <a:spcPts val="0"/>
              </a:spcAft>
              <a:buSzPts val="1900"/>
              <a:buFont typeface="Nunito Light"/>
              <a:buChar char="○"/>
              <a:defRPr/>
            </a:lvl2pPr>
            <a:lvl3pPr indent="-349250" lvl="2" marL="1371600" algn="l">
              <a:lnSpc>
                <a:spcPct val="100000"/>
              </a:lnSpc>
              <a:spcBef>
                <a:spcPts val="0"/>
              </a:spcBef>
              <a:spcAft>
                <a:spcPts val="0"/>
              </a:spcAft>
              <a:buSzPts val="1900"/>
              <a:buFont typeface="Nunito Light"/>
              <a:buChar char="■"/>
              <a:defRPr/>
            </a:lvl3pPr>
            <a:lvl4pPr indent="-349250" lvl="3" marL="1828800" algn="l">
              <a:lnSpc>
                <a:spcPct val="100000"/>
              </a:lnSpc>
              <a:spcBef>
                <a:spcPts val="0"/>
              </a:spcBef>
              <a:spcAft>
                <a:spcPts val="0"/>
              </a:spcAft>
              <a:buSzPts val="1900"/>
              <a:buFont typeface="Nunito Light"/>
              <a:buChar char="●"/>
              <a:defRPr/>
            </a:lvl4pPr>
            <a:lvl5pPr indent="-349250" lvl="4" marL="2286000" algn="l">
              <a:lnSpc>
                <a:spcPct val="100000"/>
              </a:lnSpc>
              <a:spcBef>
                <a:spcPts val="0"/>
              </a:spcBef>
              <a:spcAft>
                <a:spcPts val="0"/>
              </a:spcAft>
              <a:buSzPts val="1900"/>
              <a:buFont typeface="Nunito Light"/>
              <a:buChar char="○"/>
              <a:defRPr/>
            </a:lvl5pPr>
            <a:lvl6pPr indent="-349250" lvl="5" marL="2743200" algn="l">
              <a:lnSpc>
                <a:spcPct val="100000"/>
              </a:lnSpc>
              <a:spcBef>
                <a:spcPts val="0"/>
              </a:spcBef>
              <a:spcAft>
                <a:spcPts val="0"/>
              </a:spcAft>
              <a:buSzPts val="1900"/>
              <a:buFont typeface="Nunito Light"/>
              <a:buChar char="■"/>
              <a:defRPr/>
            </a:lvl6pPr>
            <a:lvl7pPr indent="-349250" lvl="6" marL="3200400" algn="l">
              <a:lnSpc>
                <a:spcPct val="100000"/>
              </a:lnSpc>
              <a:spcBef>
                <a:spcPts val="0"/>
              </a:spcBef>
              <a:spcAft>
                <a:spcPts val="0"/>
              </a:spcAft>
              <a:buSzPts val="1900"/>
              <a:buFont typeface="Nunito Light"/>
              <a:buChar char="●"/>
              <a:defRPr/>
            </a:lvl7pPr>
            <a:lvl8pPr indent="-349250" lvl="7" marL="3657600" algn="l">
              <a:lnSpc>
                <a:spcPct val="100000"/>
              </a:lnSpc>
              <a:spcBef>
                <a:spcPts val="0"/>
              </a:spcBef>
              <a:spcAft>
                <a:spcPts val="0"/>
              </a:spcAft>
              <a:buSzPts val="1900"/>
              <a:buFont typeface="Nunito Light"/>
              <a:buChar char="○"/>
              <a:defRPr/>
            </a:lvl8pPr>
            <a:lvl9pPr indent="-349250" lvl="8" marL="4114800" algn="l">
              <a:lnSpc>
                <a:spcPct val="100000"/>
              </a:lnSpc>
              <a:spcBef>
                <a:spcPts val="0"/>
              </a:spcBef>
              <a:spcAft>
                <a:spcPts val="0"/>
              </a:spcAft>
              <a:buSzPts val="1900"/>
              <a:buFont typeface="Nunito Light"/>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5" name="Shape 215"/>
        <p:cNvGrpSpPr/>
        <p:nvPr/>
      </p:nvGrpSpPr>
      <p:grpSpPr>
        <a:xfrm>
          <a:off x="0" y="0"/>
          <a:ext cx="0" cy="0"/>
          <a:chOff x="0" y="0"/>
          <a:chExt cx="0" cy="0"/>
        </a:xfrm>
      </p:grpSpPr>
      <p:sp>
        <p:nvSpPr>
          <p:cNvPr id="216" name="Google Shape;216;p39"/>
          <p:cNvSpPr txBox="1"/>
          <p:nvPr>
            <p:ph type="ctrTitle"/>
          </p:nvPr>
        </p:nvSpPr>
        <p:spPr>
          <a:xfrm>
            <a:off x="1154955" y="1447800"/>
            <a:ext cx="8825700" cy="3329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7200"/>
              <a:buFont typeface="Century Gothic"/>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39"/>
          <p:cNvSpPr txBox="1"/>
          <p:nvPr>
            <p:ph idx="1" type="subTitle"/>
          </p:nvPr>
        </p:nvSpPr>
        <p:spPr>
          <a:xfrm>
            <a:off x="1154955" y="4777380"/>
            <a:ext cx="8825700" cy="8613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SzPts val="1600"/>
              <a:buNone/>
              <a:defRPr cap="none">
                <a:solidFill>
                  <a:srgbClr val="86D1D8"/>
                </a:solidFill>
              </a:defRPr>
            </a:lvl1pPr>
            <a:lvl2pPr lvl="1" algn="ctr">
              <a:lnSpc>
                <a:spcPct val="100000"/>
              </a:lnSpc>
              <a:spcBef>
                <a:spcPts val="1000"/>
              </a:spcBef>
              <a:spcAft>
                <a:spcPts val="0"/>
              </a:spcAft>
              <a:buSzPts val="1440"/>
              <a:buNone/>
              <a:defRPr>
                <a:solidFill>
                  <a:schemeClr val="lt1"/>
                </a:solidFill>
              </a:defRPr>
            </a:lvl2pPr>
            <a:lvl3pPr lvl="2" algn="ctr">
              <a:lnSpc>
                <a:spcPct val="100000"/>
              </a:lnSpc>
              <a:spcBef>
                <a:spcPts val="1000"/>
              </a:spcBef>
              <a:spcAft>
                <a:spcPts val="0"/>
              </a:spcAft>
              <a:buSzPts val="1280"/>
              <a:buNone/>
              <a:defRPr>
                <a:solidFill>
                  <a:schemeClr val="lt1"/>
                </a:solidFill>
              </a:defRPr>
            </a:lvl3pPr>
            <a:lvl4pPr lvl="3" algn="ctr">
              <a:lnSpc>
                <a:spcPct val="100000"/>
              </a:lnSpc>
              <a:spcBef>
                <a:spcPts val="1000"/>
              </a:spcBef>
              <a:spcAft>
                <a:spcPts val="0"/>
              </a:spcAft>
              <a:buSzPts val="1120"/>
              <a:buNone/>
              <a:defRPr>
                <a:solidFill>
                  <a:schemeClr val="lt1"/>
                </a:solidFill>
              </a:defRPr>
            </a:lvl4pPr>
            <a:lvl5pPr lvl="4" algn="ctr">
              <a:lnSpc>
                <a:spcPct val="100000"/>
              </a:lnSpc>
              <a:spcBef>
                <a:spcPts val="1000"/>
              </a:spcBef>
              <a:spcAft>
                <a:spcPts val="0"/>
              </a:spcAft>
              <a:buSzPts val="1120"/>
              <a:buNone/>
              <a:defRPr>
                <a:solidFill>
                  <a:schemeClr val="lt1"/>
                </a:solidFill>
              </a:defRPr>
            </a:lvl5pPr>
            <a:lvl6pPr lvl="5" algn="ctr">
              <a:lnSpc>
                <a:spcPct val="100000"/>
              </a:lnSpc>
              <a:spcBef>
                <a:spcPts val="1000"/>
              </a:spcBef>
              <a:spcAft>
                <a:spcPts val="0"/>
              </a:spcAft>
              <a:buSzPts val="1120"/>
              <a:buNone/>
              <a:defRPr>
                <a:solidFill>
                  <a:schemeClr val="lt1"/>
                </a:solidFill>
              </a:defRPr>
            </a:lvl6pPr>
            <a:lvl7pPr lvl="6" algn="ctr">
              <a:lnSpc>
                <a:spcPct val="100000"/>
              </a:lnSpc>
              <a:spcBef>
                <a:spcPts val="1000"/>
              </a:spcBef>
              <a:spcAft>
                <a:spcPts val="0"/>
              </a:spcAft>
              <a:buSzPts val="1120"/>
              <a:buNone/>
              <a:defRPr>
                <a:solidFill>
                  <a:schemeClr val="lt1"/>
                </a:solidFill>
              </a:defRPr>
            </a:lvl7pPr>
            <a:lvl8pPr lvl="7" algn="ctr">
              <a:lnSpc>
                <a:spcPct val="100000"/>
              </a:lnSpc>
              <a:spcBef>
                <a:spcPts val="1000"/>
              </a:spcBef>
              <a:spcAft>
                <a:spcPts val="0"/>
              </a:spcAft>
              <a:buSzPts val="1120"/>
              <a:buNone/>
              <a:defRPr>
                <a:solidFill>
                  <a:schemeClr val="lt1"/>
                </a:solidFill>
              </a:defRPr>
            </a:lvl8pPr>
            <a:lvl9pPr lvl="8" algn="ctr">
              <a:lnSpc>
                <a:spcPct val="100000"/>
              </a:lnSpc>
              <a:spcBef>
                <a:spcPts val="1000"/>
              </a:spcBef>
              <a:spcAft>
                <a:spcPts val="0"/>
              </a:spcAft>
              <a:buSzPts val="1120"/>
              <a:buNone/>
              <a:defRPr>
                <a:solidFill>
                  <a:schemeClr val="lt1"/>
                </a:solidFill>
              </a:defRPr>
            </a:lvl9pPr>
          </a:lstStyle>
          <a:p/>
        </p:txBody>
      </p:sp>
      <p:sp>
        <p:nvSpPr>
          <p:cNvPr id="218" name="Google Shape;218;p39"/>
          <p:cNvSpPr txBox="1"/>
          <p:nvPr>
            <p:ph idx="10" type="dt"/>
          </p:nvPr>
        </p:nvSpPr>
        <p:spPr>
          <a:xfrm rot="5400000">
            <a:off x="10155638" y="1790701"/>
            <a:ext cx="990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39"/>
          <p:cNvSpPr txBox="1"/>
          <p:nvPr>
            <p:ph idx="11" type="ftr"/>
          </p:nvPr>
        </p:nvSpPr>
        <p:spPr>
          <a:xfrm rot="5400000">
            <a:off x="8951571" y="3225300"/>
            <a:ext cx="38598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39"/>
          <p:cNvSpPr txBox="1"/>
          <p:nvPr>
            <p:ph idx="12" type="sldNum"/>
          </p:nvPr>
        </p:nvSpPr>
        <p:spPr>
          <a:xfrm>
            <a:off x="10352540" y="295729"/>
            <a:ext cx="838200" cy="767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4" name="Shape 24"/>
        <p:cNvGrpSpPr/>
        <p:nvPr/>
      </p:nvGrpSpPr>
      <p:grpSpPr>
        <a:xfrm>
          <a:off x="0" y="0"/>
          <a:ext cx="0" cy="0"/>
          <a:chOff x="0" y="0"/>
          <a:chExt cx="0" cy="0"/>
        </a:xfrm>
      </p:grpSpPr>
      <p:grpSp>
        <p:nvGrpSpPr>
          <p:cNvPr id="25" name="Google Shape;25;p36"/>
          <p:cNvGrpSpPr/>
          <p:nvPr/>
        </p:nvGrpSpPr>
        <p:grpSpPr>
          <a:xfrm>
            <a:off x="-16934" y="0"/>
            <a:ext cx="12231160" cy="6856215"/>
            <a:chOff x="-16934" y="0"/>
            <a:chExt cx="12231160" cy="6856215"/>
          </a:xfrm>
        </p:grpSpPr>
        <p:pic>
          <p:nvPicPr>
            <p:cNvPr descr="HD-PanelTitleR1.png" id="26" name="Google Shape;26;p36"/>
            <p:cNvPicPr preferRelativeResize="0"/>
            <p:nvPr/>
          </p:nvPicPr>
          <p:blipFill rotWithShape="1">
            <a:blip r:embed="rId2">
              <a:alphaModFix/>
            </a:blip>
            <a:srcRect b="0" l="0" r="0" t="0"/>
            <a:stretch/>
          </p:blipFill>
          <p:spPr>
            <a:xfrm>
              <a:off x="0" y="0"/>
              <a:ext cx="12188827" cy="6856215"/>
            </a:xfrm>
            <a:prstGeom prst="rect">
              <a:avLst/>
            </a:prstGeom>
            <a:noFill/>
            <a:ln>
              <a:noFill/>
            </a:ln>
          </p:spPr>
        </p:pic>
        <p:sp>
          <p:nvSpPr>
            <p:cNvPr id="27" name="Google Shape;27;p36"/>
            <p:cNvSpPr/>
            <p:nvPr/>
          </p:nvSpPr>
          <p:spPr>
            <a:xfrm>
              <a:off x="2328332" y="1540931"/>
              <a:ext cx="7543800" cy="3835500"/>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DRibbonTitle-UniformTrim.png" id="28" name="Google Shape;28;p36"/>
            <p:cNvPicPr preferRelativeResize="0"/>
            <p:nvPr/>
          </p:nvPicPr>
          <p:blipFill rotWithShape="1">
            <a:blip r:embed="rId3">
              <a:alphaModFix/>
            </a:blip>
            <a:srcRect b="0" l="0" r="0" t="0"/>
            <a:stretch/>
          </p:blipFill>
          <p:spPr>
            <a:xfrm>
              <a:off x="-16934" y="3147609"/>
              <a:ext cx="2478024" cy="612648"/>
            </a:xfrm>
            <a:prstGeom prst="rect">
              <a:avLst/>
            </a:prstGeom>
            <a:noFill/>
            <a:ln>
              <a:noFill/>
            </a:ln>
          </p:spPr>
        </p:pic>
        <p:pic>
          <p:nvPicPr>
            <p:cNvPr descr="HDRibbonTitle-UniformTrim.png" id="29" name="Google Shape;29;p36"/>
            <p:cNvPicPr preferRelativeResize="0"/>
            <p:nvPr/>
          </p:nvPicPr>
          <p:blipFill rotWithShape="1">
            <a:blip r:embed="rId3">
              <a:alphaModFix/>
            </a:blip>
            <a:srcRect b="0" l="0" r="0" t="0"/>
            <a:stretch/>
          </p:blipFill>
          <p:spPr>
            <a:xfrm>
              <a:off x="9736202" y="3147609"/>
              <a:ext cx="2478024" cy="612648"/>
            </a:xfrm>
            <a:prstGeom prst="rect">
              <a:avLst/>
            </a:prstGeom>
            <a:noFill/>
            <a:ln>
              <a:noFill/>
            </a:ln>
          </p:spPr>
        </p:pic>
      </p:grpSp>
      <p:sp>
        <p:nvSpPr>
          <p:cNvPr id="30" name="Google Shape;30;p36"/>
          <p:cNvSpPr txBox="1"/>
          <p:nvPr>
            <p:ph type="ctrTitle"/>
          </p:nvPr>
        </p:nvSpPr>
        <p:spPr>
          <a:xfrm>
            <a:off x="2692398" y="1871131"/>
            <a:ext cx="6815700" cy="15156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rgbClr val="262626"/>
              </a:buClr>
              <a:buSzPts val="5400"/>
              <a:buFont typeface="Garamond"/>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6"/>
          <p:cNvSpPr txBox="1"/>
          <p:nvPr>
            <p:ph idx="1" type="subTitle"/>
          </p:nvPr>
        </p:nvSpPr>
        <p:spPr>
          <a:xfrm>
            <a:off x="2692398" y="3657597"/>
            <a:ext cx="6815700" cy="13209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420"/>
              </a:spcBef>
              <a:spcAft>
                <a:spcPts val="0"/>
              </a:spcAft>
              <a:buSzPts val="2415"/>
              <a:buNone/>
              <a:defRPr sz="2100">
                <a:solidFill>
                  <a:schemeClr val="dk1"/>
                </a:solidFill>
              </a:defRPr>
            </a:lvl1pPr>
            <a:lvl2pPr lvl="1" algn="ctr">
              <a:lnSpc>
                <a:spcPct val="100000"/>
              </a:lnSpc>
              <a:spcBef>
                <a:spcPts val="600"/>
              </a:spcBef>
              <a:spcAft>
                <a:spcPts val="0"/>
              </a:spcAft>
              <a:buSzPts val="2300"/>
              <a:buNone/>
              <a:defRPr>
                <a:solidFill>
                  <a:srgbClr val="888888"/>
                </a:solidFill>
              </a:defRPr>
            </a:lvl2pPr>
            <a:lvl3pPr lvl="2" algn="ctr">
              <a:lnSpc>
                <a:spcPct val="100000"/>
              </a:lnSpc>
              <a:spcBef>
                <a:spcPts val="600"/>
              </a:spcBef>
              <a:spcAft>
                <a:spcPts val="0"/>
              </a:spcAft>
              <a:buSzPts val="2070"/>
              <a:buNone/>
              <a:defRPr>
                <a:solidFill>
                  <a:srgbClr val="888888"/>
                </a:solidFill>
              </a:defRPr>
            </a:lvl3pPr>
            <a:lvl4pPr lvl="3" algn="ctr">
              <a:lnSpc>
                <a:spcPct val="100000"/>
              </a:lnSpc>
              <a:spcBef>
                <a:spcPts val="600"/>
              </a:spcBef>
              <a:spcAft>
                <a:spcPts val="0"/>
              </a:spcAft>
              <a:buSzPts val="1840"/>
              <a:buNone/>
              <a:defRPr>
                <a:solidFill>
                  <a:srgbClr val="888888"/>
                </a:solidFill>
              </a:defRPr>
            </a:lvl4pPr>
            <a:lvl5pPr lvl="4" algn="ctr">
              <a:lnSpc>
                <a:spcPct val="100000"/>
              </a:lnSpc>
              <a:spcBef>
                <a:spcPts val="600"/>
              </a:spcBef>
              <a:spcAft>
                <a:spcPts val="0"/>
              </a:spcAft>
              <a:buSzPts val="1610"/>
              <a:buNone/>
              <a:defRPr>
                <a:solidFill>
                  <a:srgbClr val="888888"/>
                </a:solidFill>
              </a:defRPr>
            </a:lvl5pPr>
            <a:lvl6pPr lvl="5" algn="ctr">
              <a:lnSpc>
                <a:spcPct val="100000"/>
              </a:lnSpc>
              <a:spcBef>
                <a:spcPts val="600"/>
              </a:spcBef>
              <a:spcAft>
                <a:spcPts val="0"/>
              </a:spcAft>
              <a:buSzPts val="1610"/>
              <a:buNone/>
              <a:defRPr>
                <a:solidFill>
                  <a:srgbClr val="888888"/>
                </a:solidFill>
              </a:defRPr>
            </a:lvl6pPr>
            <a:lvl7pPr lvl="6" algn="ctr">
              <a:lnSpc>
                <a:spcPct val="100000"/>
              </a:lnSpc>
              <a:spcBef>
                <a:spcPts val="600"/>
              </a:spcBef>
              <a:spcAft>
                <a:spcPts val="0"/>
              </a:spcAft>
              <a:buSzPts val="1610"/>
              <a:buNone/>
              <a:defRPr>
                <a:solidFill>
                  <a:srgbClr val="888888"/>
                </a:solidFill>
              </a:defRPr>
            </a:lvl7pPr>
            <a:lvl8pPr lvl="7" algn="ctr">
              <a:lnSpc>
                <a:spcPct val="100000"/>
              </a:lnSpc>
              <a:spcBef>
                <a:spcPts val="600"/>
              </a:spcBef>
              <a:spcAft>
                <a:spcPts val="0"/>
              </a:spcAft>
              <a:buSzPts val="1610"/>
              <a:buNone/>
              <a:defRPr>
                <a:solidFill>
                  <a:srgbClr val="888888"/>
                </a:solidFill>
              </a:defRPr>
            </a:lvl8pPr>
            <a:lvl9pPr lvl="8" algn="ctr">
              <a:lnSpc>
                <a:spcPct val="100000"/>
              </a:lnSpc>
              <a:spcBef>
                <a:spcPts val="600"/>
              </a:spcBef>
              <a:spcAft>
                <a:spcPts val="600"/>
              </a:spcAft>
              <a:buSzPts val="1610"/>
              <a:buNone/>
              <a:defRPr>
                <a:solidFill>
                  <a:srgbClr val="888888"/>
                </a:solidFill>
              </a:defRPr>
            </a:lvl9pPr>
          </a:lstStyle>
          <a:p/>
        </p:txBody>
      </p:sp>
      <p:sp>
        <p:nvSpPr>
          <p:cNvPr id="32" name="Google Shape;32;p36"/>
          <p:cNvSpPr txBox="1"/>
          <p:nvPr>
            <p:ph idx="10" type="dt"/>
          </p:nvPr>
        </p:nvSpPr>
        <p:spPr>
          <a:xfrm>
            <a:off x="7983232" y="5037663"/>
            <a:ext cx="897600" cy="2793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6"/>
          <p:cNvSpPr txBox="1"/>
          <p:nvPr>
            <p:ph idx="11" type="ftr"/>
          </p:nvPr>
        </p:nvSpPr>
        <p:spPr>
          <a:xfrm>
            <a:off x="2692397" y="5037663"/>
            <a:ext cx="5214600" cy="279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6"/>
          <p:cNvSpPr txBox="1"/>
          <p:nvPr>
            <p:ph idx="12" type="sldNum"/>
          </p:nvPr>
        </p:nvSpPr>
        <p:spPr>
          <a:xfrm>
            <a:off x="8956900" y="5037663"/>
            <a:ext cx="551100" cy="2793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35" name="Google Shape;35;p36"/>
          <p:cNvCxnSpPr/>
          <p:nvPr/>
        </p:nvCxnSpPr>
        <p:spPr>
          <a:xfrm>
            <a:off x="2692399" y="3522131"/>
            <a:ext cx="681570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1" name="Shape 221"/>
        <p:cNvGrpSpPr/>
        <p:nvPr/>
      </p:nvGrpSpPr>
      <p:grpSpPr>
        <a:xfrm>
          <a:off x="0" y="0"/>
          <a:ext cx="0" cy="0"/>
          <a:chOff x="0" y="0"/>
          <a:chExt cx="0" cy="0"/>
        </a:xfrm>
      </p:grpSpPr>
      <p:sp>
        <p:nvSpPr>
          <p:cNvPr id="222" name="Google Shape;222;p55"/>
          <p:cNvSpPr txBox="1"/>
          <p:nvPr>
            <p:ph type="title"/>
          </p:nvPr>
        </p:nvSpPr>
        <p:spPr>
          <a:xfrm>
            <a:off x="646111" y="452718"/>
            <a:ext cx="9404700" cy="1400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55"/>
          <p:cNvSpPr txBox="1"/>
          <p:nvPr>
            <p:ph idx="1" type="body"/>
          </p:nvPr>
        </p:nvSpPr>
        <p:spPr>
          <a:xfrm>
            <a:off x="1103312" y="2052918"/>
            <a:ext cx="8946600" cy="41955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24" name="Google Shape;224;p55"/>
          <p:cNvSpPr txBox="1"/>
          <p:nvPr>
            <p:ph idx="10" type="dt"/>
          </p:nvPr>
        </p:nvSpPr>
        <p:spPr>
          <a:xfrm rot="5400000">
            <a:off x="10155638" y="1790701"/>
            <a:ext cx="990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55"/>
          <p:cNvSpPr txBox="1"/>
          <p:nvPr>
            <p:ph idx="11" type="ftr"/>
          </p:nvPr>
        </p:nvSpPr>
        <p:spPr>
          <a:xfrm rot="5400000">
            <a:off x="8951571" y="3225300"/>
            <a:ext cx="38598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55"/>
          <p:cNvSpPr txBox="1"/>
          <p:nvPr>
            <p:ph idx="12" type="sldNum"/>
          </p:nvPr>
        </p:nvSpPr>
        <p:spPr>
          <a:xfrm>
            <a:off x="10352540" y="295729"/>
            <a:ext cx="838200" cy="767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7" name="Shape 227"/>
        <p:cNvGrpSpPr/>
        <p:nvPr/>
      </p:nvGrpSpPr>
      <p:grpSpPr>
        <a:xfrm>
          <a:off x="0" y="0"/>
          <a:ext cx="0" cy="0"/>
          <a:chOff x="0" y="0"/>
          <a:chExt cx="0" cy="0"/>
        </a:xfrm>
      </p:grpSpPr>
      <p:sp>
        <p:nvSpPr>
          <p:cNvPr id="228" name="Google Shape;228;p56"/>
          <p:cNvSpPr txBox="1"/>
          <p:nvPr>
            <p:ph type="title"/>
          </p:nvPr>
        </p:nvSpPr>
        <p:spPr>
          <a:xfrm>
            <a:off x="1154956" y="2861733"/>
            <a:ext cx="8825700" cy="19155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4000"/>
              <a:buFont typeface="Century Gothic"/>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56"/>
          <p:cNvSpPr txBox="1"/>
          <p:nvPr>
            <p:ph idx="1" type="body"/>
          </p:nvPr>
        </p:nvSpPr>
        <p:spPr>
          <a:xfrm>
            <a:off x="1154955" y="4777381"/>
            <a:ext cx="8825700"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cap="none">
                <a:solidFill>
                  <a:srgbClr val="86D1D8"/>
                </a:solidFill>
              </a:defRPr>
            </a:lvl1pPr>
            <a:lvl2pPr indent="-228600" lvl="1" marL="914400" algn="l">
              <a:lnSpc>
                <a:spcPct val="100000"/>
              </a:lnSpc>
              <a:spcBef>
                <a:spcPts val="1000"/>
              </a:spcBef>
              <a:spcAft>
                <a:spcPts val="0"/>
              </a:spcAft>
              <a:buSzPts val="1440"/>
              <a:buNone/>
              <a:defRPr sz="1800">
                <a:solidFill>
                  <a:schemeClr val="lt1"/>
                </a:solidFill>
              </a:defRPr>
            </a:lvl2pPr>
            <a:lvl3pPr indent="-228600" lvl="2" marL="1371600" algn="l">
              <a:lnSpc>
                <a:spcPct val="100000"/>
              </a:lnSpc>
              <a:spcBef>
                <a:spcPts val="1000"/>
              </a:spcBef>
              <a:spcAft>
                <a:spcPts val="0"/>
              </a:spcAft>
              <a:buSzPts val="1280"/>
              <a:buNone/>
              <a:defRPr sz="1600">
                <a:solidFill>
                  <a:schemeClr val="lt1"/>
                </a:solidFill>
              </a:defRPr>
            </a:lvl3pPr>
            <a:lvl4pPr indent="-228600" lvl="3" marL="1828800" algn="l">
              <a:lnSpc>
                <a:spcPct val="100000"/>
              </a:lnSpc>
              <a:spcBef>
                <a:spcPts val="1000"/>
              </a:spcBef>
              <a:spcAft>
                <a:spcPts val="0"/>
              </a:spcAft>
              <a:buSzPts val="1120"/>
              <a:buNone/>
              <a:defRPr sz="1400">
                <a:solidFill>
                  <a:schemeClr val="lt1"/>
                </a:solidFill>
              </a:defRPr>
            </a:lvl4pPr>
            <a:lvl5pPr indent="-228600" lvl="4" marL="2286000" algn="l">
              <a:lnSpc>
                <a:spcPct val="100000"/>
              </a:lnSpc>
              <a:spcBef>
                <a:spcPts val="1000"/>
              </a:spcBef>
              <a:spcAft>
                <a:spcPts val="0"/>
              </a:spcAft>
              <a:buSzPts val="1120"/>
              <a:buNone/>
              <a:defRPr sz="1400">
                <a:solidFill>
                  <a:schemeClr val="lt1"/>
                </a:solidFill>
              </a:defRPr>
            </a:lvl5pPr>
            <a:lvl6pPr indent="-228600" lvl="5" marL="2743200" algn="l">
              <a:lnSpc>
                <a:spcPct val="100000"/>
              </a:lnSpc>
              <a:spcBef>
                <a:spcPts val="1000"/>
              </a:spcBef>
              <a:spcAft>
                <a:spcPts val="0"/>
              </a:spcAft>
              <a:buSzPts val="1120"/>
              <a:buNone/>
              <a:defRPr sz="1400">
                <a:solidFill>
                  <a:schemeClr val="lt1"/>
                </a:solidFill>
              </a:defRPr>
            </a:lvl6pPr>
            <a:lvl7pPr indent="-228600" lvl="6" marL="3200400" algn="l">
              <a:lnSpc>
                <a:spcPct val="100000"/>
              </a:lnSpc>
              <a:spcBef>
                <a:spcPts val="1000"/>
              </a:spcBef>
              <a:spcAft>
                <a:spcPts val="0"/>
              </a:spcAft>
              <a:buSzPts val="1120"/>
              <a:buNone/>
              <a:defRPr sz="1400">
                <a:solidFill>
                  <a:schemeClr val="lt1"/>
                </a:solidFill>
              </a:defRPr>
            </a:lvl7pPr>
            <a:lvl8pPr indent="-228600" lvl="7" marL="3657600" algn="l">
              <a:lnSpc>
                <a:spcPct val="100000"/>
              </a:lnSpc>
              <a:spcBef>
                <a:spcPts val="1000"/>
              </a:spcBef>
              <a:spcAft>
                <a:spcPts val="0"/>
              </a:spcAft>
              <a:buSzPts val="1120"/>
              <a:buNone/>
              <a:defRPr sz="1400">
                <a:solidFill>
                  <a:schemeClr val="lt1"/>
                </a:solidFill>
              </a:defRPr>
            </a:lvl8pPr>
            <a:lvl9pPr indent="-228600" lvl="8" marL="4114800" algn="l">
              <a:lnSpc>
                <a:spcPct val="100000"/>
              </a:lnSpc>
              <a:spcBef>
                <a:spcPts val="1000"/>
              </a:spcBef>
              <a:spcAft>
                <a:spcPts val="0"/>
              </a:spcAft>
              <a:buSzPts val="1120"/>
              <a:buNone/>
              <a:defRPr sz="1400">
                <a:solidFill>
                  <a:schemeClr val="lt1"/>
                </a:solidFill>
              </a:defRPr>
            </a:lvl9pPr>
          </a:lstStyle>
          <a:p/>
        </p:txBody>
      </p:sp>
      <p:sp>
        <p:nvSpPr>
          <p:cNvPr id="230" name="Google Shape;230;p56"/>
          <p:cNvSpPr txBox="1"/>
          <p:nvPr>
            <p:ph idx="10" type="dt"/>
          </p:nvPr>
        </p:nvSpPr>
        <p:spPr>
          <a:xfrm rot="5400000">
            <a:off x="10155638" y="1790701"/>
            <a:ext cx="990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56"/>
          <p:cNvSpPr txBox="1"/>
          <p:nvPr>
            <p:ph idx="11" type="ftr"/>
          </p:nvPr>
        </p:nvSpPr>
        <p:spPr>
          <a:xfrm rot="5400000">
            <a:off x="8951571" y="3225300"/>
            <a:ext cx="38598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56"/>
          <p:cNvSpPr txBox="1"/>
          <p:nvPr>
            <p:ph idx="12" type="sldNum"/>
          </p:nvPr>
        </p:nvSpPr>
        <p:spPr>
          <a:xfrm>
            <a:off x="10352540" y="295729"/>
            <a:ext cx="838200" cy="767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3" name="Shape 233"/>
        <p:cNvGrpSpPr/>
        <p:nvPr/>
      </p:nvGrpSpPr>
      <p:grpSpPr>
        <a:xfrm>
          <a:off x="0" y="0"/>
          <a:ext cx="0" cy="0"/>
          <a:chOff x="0" y="0"/>
          <a:chExt cx="0" cy="0"/>
        </a:xfrm>
      </p:grpSpPr>
      <p:sp>
        <p:nvSpPr>
          <p:cNvPr id="234" name="Google Shape;234;p57"/>
          <p:cNvSpPr txBox="1"/>
          <p:nvPr>
            <p:ph type="title"/>
          </p:nvPr>
        </p:nvSpPr>
        <p:spPr>
          <a:xfrm>
            <a:off x="646111" y="452718"/>
            <a:ext cx="9404700" cy="1400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p57"/>
          <p:cNvSpPr txBox="1"/>
          <p:nvPr>
            <p:ph idx="1" type="body"/>
          </p:nvPr>
        </p:nvSpPr>
        <p:spPr>
          <a:xfrm>
            <a:off x="1103312" y="2060575"/>
            <a:ext cx="4396200" cy="41958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236" name="Google Shape;236;p57"/>
          <p:cNvSpPr txBox="1"/>
          <p:nvPr>
            <p:ph idx="2" type="body"/>
          </p:nvPr>
        </p:nvSpPr>
        <p:spPr>
          <a:xfrm>
            <a:off x="5654493" y="2056092"/>
            <a:ext cx="4396200" cy="42003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237" name="Google Shape;237;p57"/>
          <p:cNvSpPr txBox="1"/>
          <p:nvPr>
            <p:ph idx="10" type="dt"/>
          </p:nvPr>
        </p:nvSpPr>
        <p:spPr>
          <a:xfrm rot="5400000">
            <a:off x="10155638" y="1790701"/>
            <a:ext cx="990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57"/>
          <p:cNvSpPr txBox="1"/>
          <p:nvPr>
            <p:ph idx="11" type="ftr"/>
          </p:nvPr>
        </p:nvSpPr>
        <p:spPr>
          <a:xfrm rot="5400000">
            <a:off x="8951571" y="3225300"/>
            <a:ext cx="38598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57"/>
          <p:cNvSpPr txBox="1"/>
          <p:nvPr>
            <p:ph idx="12" type="sldNum"/>
          </p:nvPr>
        </p:nvSpPr>
        <p:spPr>
          <a:xfrm>
            <a:off x="10352540" y="295729"/>
            <a:ext cx="838200" cy="767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0" name="Shape 240"/>
        <p:cNvGrpSpPr/>
        <p:nvPr/>
      </p:nvGrpSpPr>
      <p:grpSpPr>
        <a:xfrm>
          <a:off x="0" y="0"/>
          <a:ext cx="0" cy="0"/>
          <a:chOff x="0" y="0"/>
          <a:chExt cx="0" cy="0"/>
        </a:xfrm>
      </p:grpSpPr>
      <p:sp>
        <p:nvSpPr>
          <p:cNvPr id="241" name="Google Shape;241;p58"/>
          <p:cNvSpPr txBox="1"/>
          <p:nvPr>
            <p:ph type="title"/>
          </p:nvPr>
        </p:nvSpPr>
        <p:spPr>
          <a:xfrm>
            <a:off x="646111" y="452718"/>
            <a:ext cx="9404700" cy="1400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42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58"/>
          <p:cNvSpPr txBox="1"/>
          <p:nvPr>
            <p:ph idx="1" type="body"/>
          </p:nvPr>
        </p:nvSpPr>
        <p:spPr>
          <a:xfrm>
            <a:off x="1103313" y="1905000"/>
            <a:ext cx="4396200" cy="576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243" name="Google Shape;243;p58"/>
          <p:cNvSpPr txBox="1"/>
          <p:nvPr>
            <p:ph idx="2" type="body"/>
          </p:nvPr>
        </p:nvSpPr>
        <p:spPr>
          <a:xfrm>
            <a:off x="1103312" y="2514600"/>
            <a:ext cx="4396200" cy="37416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244" name="Google Shape;244;p58"/>
          <p:cNvSpPr txBox="1"/>
          <p:nvPr>
            <p:ph idx="3" type="body"/>
          </p:nvPr>
        </p:nvSpPr>
        <p:spPr>
          <a:xfrm>
            <a:off x="5654495" y="1905000"/>
            <a:ext cx="4396200" cy="576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245" name="Google Shape;245;p58"/>
          <p:cNvSpPr txBox="1"/>
          <p:nvPr>
            <p:ph idx="4" type="body"/>
          </p:nvPr>
        </p:nvSpPr>
        <p:spPr>
          <a:xfrm>
            <a:off x="5654495" y="2514600"/>
            <a:ext cx="4396200" cy="37416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246" name="Google Shape;246;p58"/>
          <p:cNvSpPr txBox="1"/>
          <p:nvPr>
            <p:ph idx="10" type="dt"/>
          </p:nvPr>
        </p:nvSpPr>
        <p:spPr>
          <a:xfrm rot="5400000">
            <a:off x="10155638" y="1790701"/>
            <a:ext cx="990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7" name="Google Shape;247;p58"/>
          <p:cNvSpPr txBox="1"/>
          <p:nvPr>
            <p:ph idx="11" type="ftr"/>
          </p:nvPr>
        </p:nvSpPr>
        <p:spPr>
          <a:xfrm rot="5400000">
            <a:off x="8951571" y="3225300"/>
            <a:ext cx="38598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58"/>
          <p:cNvSpPr txBox="1"/>
          <p:nvPr>
            <p:ph idx="12" type="sldNum"/>
          </p:nvPr>
        </p:nvSpPr>
        <p:spPr>
          <a:xfrm>
            <a:off x="10352540" y="295729"/>
            <a:ext cx="838200" cy="767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9" name="Shape 249"/>
        <p:cNvGrpSpPr/>
        <p:nvPr/>
      </p:nvGrpSpPr>
      <p:grpSpPr>
        <a:xfrm>
          <a:off x="0" y="0"/>
          <a:ext cx="0" cy="0"/>
          <a:chOff x="0" y="0"/>
          <a:chExt cx="0" cy="0"/>
        </a:xfrm>
      </p:grpSpPr>
      <p:sp>
        <p:nvSpPr>
          <p:cNvPr id="250" name="Google Shape;250;p59"/>
          <p:cNvSpPr txBox="1"/>
          <p:nvPr>
            <p:ph type="title"/>
          </p:nvPr>
        </p:nvSpPr>
        <p:spPr>
          <a:xfrm>
            <a:off x="646111" y="452718"/>
            <a:ext cx="9404700" cy="1400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p59"/>
          <p:cNvSpPr txBox="1"/>
          <p:nvPr>
            <p:ph idx="10" type="dt"/>
          </p:nvPr>
        </p:nvSpPr>
        <p:spPr>
          <a:xfrm rot="5400000">
            <a:off x="10155638" y="1790701"/>
            <a:ext cx="990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2" name="Google Shape;252;p59"/>
          <p:cNvSpPr txBox="1"/>
          <p:nvPr>
            <p:ph idx="11" type="ftr"/>
          </p:nvPr>
        </p:nvSpPr>
        <p:spPr>
          <a:xfrm rot="5400000">
            <a:off x="8951571" y="3225300"/>
            <a:ext cx="38598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59"/>
          <p:cNvSpPr txBox="1"/>
          <p:nvPr>
            <p:ph idx="12" type="sldNum"/>
          </p:nvPr>
        </p:nvSpPr>
        <p:spPr>
          <a:xfrm>
            <a:off x="10352540" y="295729"/>
            <a:ext cx="838200" cy="767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4" name="Shape 254"/>
        <p:cNvGrpSpPr/>
        <p:nvPr/>
      </p:nvGrpSpPr>
      <p:grpSpPr>
        <a:xfrm>
          <a:off x="0" y="0"/>
          <a:ext cx="0" cy="0"/>
          <a:chOff x="0" y="0"/>
          <a:chExt cx="0" cy="0"/>
        </a:xfrm>
      </p:grpSpPr>
      <p:sp>
        <p:nvSpPr>
          <p:cNvPr id="255" name="Google Shape;255;p60"/>
          <p:cNvSpPr txBox="1"/>
          <p:nvPr>
            <p:ph idx="10" type="dt"/>
          </p:nvPr>
        </p:nvSpPr>
        <p:spPr>
          <a:xfrm rot="5400000">
            <a:off x="10155638" y="1790701"/>
            <a:ext cx="990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6" name="Google Shape;256;p60"/>
          <p:cNvSpPr txBox="1"/>
          <p:nvPr>
            <p:ph idx="11" type="ftr"/>
          </p:nvPr>
        </p:nvSpPr>
        <p:spPr>
          <a:xfrm rot="5400000">
            <a:off x="8951571" y="3225300"/>
            <a:ext cx="38598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60"/>
          <p:cNvSpPr txBox="1"/>
          <p:nvPr>
            <p:ph idx="12" type="sldNum"/>
          </p:nvPr>
        </p:nvSpPr>
        <p:spPr>
          <a:xfrm>
            <a:off x="10352540" y="295729"/>
            <a:ext cx="838200" cy="767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8" name="Shape 258"/>
        <p:cNvGrpSpPr/>
        <p:nvPr/>
      </p:nvGrpSpPr>
      <p:grpSpPr>
        <a:xfrm>
          <a:off x="0" y="0"/>
          <a:ext cx="0" cy="0"/>
          <a:chOff x="0" y="0"/>
          <a:chExt cx="0" cy="0"/>
        </a:xfrm>
      </p:grpSpPr>
      <p:sp>
        <p:nvSpPr>
          <p:cNvPr id="259" name="Google Shape;259;p61"/>
          <p:cNvSpPr txBox="1"/>
          <p:nvPr>
            <p:ph type="title"/>
          </p:nvPr>
        </p:nvSpPr>
        <p:spPr>
          <a:xfrm>
            <a:off x="1154953" y="1447800"/>
            <a:ext cx="3401100" cy="1447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61"/>
          <p:cNvSpPr txBox="1"/>
          <p:nvPr>
            <p:ph idx="1" type="body"/>
          </p:nvPr>
        </p:nvSpPr>
        <p:spPr>
          <a:xfrm>
            <a:off x="4784616" y="1447800"/>
            <a:ext cx="5196000" cy="4572000"/>
          </a:xfrm>
          <a:prstGeom prst="rect">
            <a:avLst/>
          </a:prstGeom>
          <a:noFill/>
          <a:ln>
            <a:noFill/>
          </a:ln>
        </p:spPr>
        <p:txBody>
          <a:bodyPr anchorCtr="0" anchor="ctr" bIns="45700" lIns="91425" spcFirstLastPara="1" rIns="91425" wrap="square" tIns="45700">
            <a:normAutofit/>
          </a:bodyPr>
          <a:lstStyle>
            <a:lvl1pPr indent="-330200" lvl="0" marL="457200" algn="l">
              <a:lnSpc>
                <a:spcPct val="100000"/>
              </a:lnSpc>
              <a:spcBef>
                <a:spcPts val="1000"/>
              </a:spcBef>
              <a:spcAft>
                <a:spcPts val="0"/>
              </a:spcAft>
              <a:buSzPts val="1600"/>
              <a:buChar char="►"/>
              <a:defRPr sz="2000"/>
            </a:lvl1pPr>
            <a:lvl2pPr indent="-320040" lvl="1" marL="914400" algn="l">
              <a:lnSpc>
                <a:spcPct val="100000"/>
              </a:lnSpc>
              <a:spcBef>
                <a:spcPts val="1000"/>
              </a:spcBef>
              <a:spcAft>
                <a:spcPts val="0"/>
              </a:spcAft>
              <a:buSzPts val="1440"/>
              <a:buChar char="►"/>
              <a:defRPr sz="1800"/>
            </a:lvl2pPr>
            <a:lvl3pPr indent="-309880" lvl="2" marL="1371600" algn="l">
              <a:lnSpc>
                <a:spcPct val="100000"/>
              </a:lnSpc>
              <a:spcBef>
                <a:spcPts val="1000"/>
              </a:spcBef>
              <a:spcAft>
                <a:spcPts val="0"/>
              </a:spcAft>
              <a:buSzPts val="1280"/>
              <a:buChar char="►"/>
              <a:defRPr sz="1600"/>
            </a:lvl3pPr>
            <a:lvl4pPr indent="-299719" lvl="3" marL="1828800" algn="l">
              <a:lnSpc>
                <a:spcPct val="100000"/>
              </a:lnSpc>
              <a:spcBef>
                <a:spcPts val="1000"/>
              </a:spcBef>
              <a:spcAft>
                <a:spcPts val="0"/>
              </a:spcAft>
              <a:buSzPts val="1120"/>
              <a:buChar char="►"/>
              <a:defRPr sz="1400"/>
            </a:lvl4pPr>
            <a:lvl5pPr indent="-299720" lvl="4" marL="2286000" algn="l">
              <a:lnSpc>
                <a:spcPct val="100000"/>
              </a:lnSpc>
              <a:spcBef>
                <a:spcPts val="1000"/>
              </a:spcBef>
              <a:spcAft>
                <a:spcPts val="0"/>
              </a:spcAft>
              <a:buSzPts val="1120"/>
              <a:buChar char="►"/>
              <a:defRPr sz="1400"/>
            </a:lvl5pPr>
            <a:lvl6pPr indent="-299720" lvl="5" marL="2743200" algn="l">
              <a:lnSpc>
                <a:spcPct val="100000"/>
              </a:lnSpc>
              <a:spcBef>
                <a:spcPts val="1000"/>
              </a:spcBef>
              <a:spcAft>
                <a:spcPts val="0"/>
              </a:spcAft>
              <a:buSzPts val="1120"/>
              <a:buChar char="►"/>
              <a:defRPr sz="1400"/>
            </a:lvl6pPr>
            <a:lvl7pPr indent="-299720" lvl="6" marL="3200400" algn="l">
              <a:lnSpc>
                <a:spcPct val="100000"/>
              </a:lnSpc>
              <a:spcBef>
                <a:spcPts val="1000"/>
              </a:spcBef>
              <a:spcAft>
                <a:spcPts val="0"/>
              </a:spcAft>
              <a:buSzPts val="1120"/>
              <a:buChar char="►"/>
              <a:defRPr sz="1400"/>
            </a:lvl7pPr>
            <a:lvl8pPr indent="-299720" lvl="7" marL="3657600" algn="l">
              <a:lnSpc>
                <a:spcPct val="100000"/>
              </a:lnSpc>
              <a:spcBef>
                <a:spcPts val="1000"/>
              </a:spcBef>
              <a:spcAft>
                <a:spcPts val="0"/>
              </a:spcAft>
              <a:buSzPts val="1120"/>
              <a:buChar char="►"/>
              <a:defRPr sz="1400"/>
            </a:lvl8pPr>
            <a:lvl9pPr indent="-299720" lvl="8" marL="4114800" algn="l">
              <a:lnSpc>
                <a:spcPct val="100000"/>
              </a:lnSpc>
              <a:spcBef>
                <a:spcPts val="1000"/>
              </a:spcBef>
              <a:spcAft>
                <a:spcPts val="0"/>
              </a:spcAft>
              <a:buSzPts val="1120"/>
              <a:buChar char="►"/>
              <a:defRPr sz="1400"/>
            </a:lvl9pPr>
          </a:lstStyle>
          <a:p/>
        </p:txBody>
      </p:sp>
      <p:sp>
        <p:nvSpPr>
          <p:cNvPr id="261" name="Google Shape;261;p61"/>
          <p:cNvSpPr txBox="1"/>
          <p:nvPr>
            <p:ph idx="2" type="body"/>
          </p:nvPr>
        </p:nvSpPr>
        <p:spPr>
          <a:xfrm>
            <a:off x="1154953" y="3129280"/>
            <a:ext cx="3401100" cy="2895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262" name="Google Shape;262;p61"/>
          <p:cNvSpPr txBox="1"/>
          <p:nvPr>
            <p:ph idx="10" type="dt"/>
          </p:nvPr>
        </p:nvSpPr>
        <p:spPr>
          <a:xfrm rot="5400000">
            <a:off x="10155638" y="1790701"/>
            <a:ext cx="990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3" name="Google Shape;263;p61"/>
          <p:cNvSpPr txBox="1"/>
          <p:nvPr>
            <p:ph idx="11" type="ftr"/>
          </p:nvPr>
        </p:nvSpPr>
        <p:spPr>
          <a:xfrm rot="5400000">
            <a:off x="8951571" y="3225300"/>
            <a:ext cx="38598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4" name="Google Shape;264;p61"/>
          <p:cNvSpPr txBox="1"/>
          <p:nvPr>
            <p:ph idx="12" type="sldNum"/>
          </p:nvPr>
        </p:nvSpPr>
        <p:spPr>
          <a:xfrm>
            <a:off x="10352540" y="295729"/>
            <a:ext cx="838200" cy="767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5" name="Shape 265"/>
        <p:cNvGrpSpPr/>
        <p:nvPr/>
      </p:nvGrpSpPr>
      <p:grpSpPr>
        <a:xfrm>
          <a:off x="0" y="0"/>
          <a:ext cx="0" cy="0"/>
          <a:chOff x="0" y="0"/>
          <a:chExt cx="0" cy="0"/>
        </a:xfrm>
      </p:grpSpPr>
      <p:sp>
        <p:nvSpPr>
          <p:cNvPr id="266" name="Google Shape;266;p62"/>
          <p:cNvSpPr txBox="1"/>
          <p:nvPr>
            <p:ph type="title"/>
          </p:nvPr>
        </p:nvSpPr>
        <p:spPr>
          <a:xfrm>
            <a:off x="1153907" y="1854192"/>
            <a:ext cx="5092800" cy="1574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2"/>
              </a:buClr>
              <a:buSzPts val="3600"/>
              <a:buFont typeface="Century Gothic"/>
              <a:buNone/>
              <a:defRPr b="0"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7" name="Google Shape;267;p62"/>
          <p:cNvSpPr/>
          <p:nvPr>
            <p:ph idx="2" type="pic"/>
          </p:nvPr>
        </p:nvSpPr>
        <p:spPr>
          <a:xfrm>
            <a:off x="6949546" y="1143000"/>
            <a:ext cx="3200400" cy="4572000"/>
          </a:xfrm>
          <a:prstGeom prst="roundRect">
            <a:avLst>
              <a:gd fmla="val 1858" name="adj"/>
            </a:avLst>
          </a:prstGeom>
          <a:noFill/>
          <a:ln>
            <a:noFill/>
          </a:ln>
          <a:effectLst>
            <a:outerShdw blurRad="50800" rotWithShape="0" algn="tl" dir="5400000" dist="50800">
              <a:srgbClr val="000000">
                <a:alpha val="41960"/>
              </a:srgbClr>
            </a:outerShdw>
          </a:effectLst>
        </p:spPr>
      </p:sp>
      <p:sp>
        <p:nvSpPr>
          <p:cNvPr id="268" name="Google Shape;268;p62"/>
          <p:cNvSpPr txBox="1"/>
          <p:nvPr>
            <p:ph idx="1" type="body"/>
          </p:nvPr>
        </p:nvSpPr>
        <p:spPr>
          <a:xfrm>
            <a:off x="1154954" y="3657600"/>
            <a:ext cx="5085000" cy="1371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269" name="Google Shape;269;p62"/>
          <p:cNvSpPr txBox="1"/>
          <p:nvPr>
            <p:ph idx="10" type="dt"/>
          </p:nvPr>
        </p:nvSpPr>
        <p:spPr>
          <a:xfrm rot="5400000">
            <a:off x="10155638" y="1790701"/>
            <a:ext cx="990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62"/>
          <p:cNvSpPr txBox="1"/>
          <p:nvPr>
            <p:ph idx="11" type="ftr"/>
          </p:nvPr>
        </p:nvSpPr>
        <p:spPr>
          <a:xfrm rot="5400000">
            <a:off x="8951571" y="3225300"/>
            <a:ext cx="38598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p62"/>
          <p:cNvSpPr txBox="1"/>
          <p:nvPr>
            <p:ph idx="12" type="sldNum"/>
          </p:nvPr>
        </p:nvSpPr>
        <p:spPr>
          <a:xfrm>
            <a:off x="10352540" y="295729"/>
            <a:ext cx="838200" cy="767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272" name="Shape 272"/>
        <p:cNvGrpSpPr/>
        <p:nvPr/>
      </p:nvGrpSpPr>
      <p:grpSpPr>
        <a:xfrm>
          <a:off x="0" y="0"/>
          <a:ext cx="0" cy="0"/>
          <a:chOff x="0" y="0"/>
          <a:chExt cx="0" cy="0"/>
        </a:xfrm>
      </p:grpSpPr>
      <p:sp>
        <p:nvSpPr>
          <p:cNvPr id="273" name="Google Shape;273;p63"/>
          <p:cNvSpPr txBox="1"/>
          <p:nvPr>
            <p:ph type="title"/>
          </p:nvPr>
        </p:nvSpPr>
        <p:spPr>
          <a:xfrm>
            <a:off x="1154956" y="4800587"/>
            <a:ext cx="8825700" cy="566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2"/>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4" name="Google Shape;274;p63"/>
          <p:cNvSpPr/>
          <p:nvPr>
            <p:ph idx="2" type="pic"/>
          </p:nvPr>
        </p:nvSpPr>
        <p:spPr>
          <a:xfrm>
            <a:off x="1154955" y="685800"/>
            <a:ext cx="8825700" cy="3640800"/>
          </a:xfrm>
          <a:prstGeom prst="roundRect">
            <a:avLst>
              <a:gd fmla="val 1858" name="adj"/>
            </a:avLst>
          </a:prstGeom>
          <a:noFill/>
          <a:ln>
            <a:noFill/>
          </a:ln>
          <a:effectLst>
            <a:outerShdw blurRad="50800" rotWithShape="0" algn="tl" dir="5400000" dist="50800">
              <a:srgbClr val="000000">
                <a:alpha val="41960"/>
              </a:srgbClr>
            </a:outerShdw>
          </a:effectLst>
        </p:spPr>
      </p:sp>
      <p:sp>
        <p:nvSpPr>
          <p:cNvPr id="275" name="Google Shape;275;p63"/>
          <p:cNvSpPr txBox="1"/>
          <p:nvPr>
            <p:ph idx="1" type="body"/>
          </p:nvPr>
        </p:nvSpPr>
        <p:spPr>
          <a:xfrm>
            <a:off x="1154956" y="5367325"/>
            <a:ext cx="8825700" cy="493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276" name="Google Shape;276;p63"/>
          <p:cNvSpPr txBox="1"/>
          <p:nvPr>
            <p:ph idx="10" type="dt"/>
          </p:nvPr>
        </p:nvSpPr>
        <p:spPr>
          <a:xfrm rot="5400000">
            <a:off x="10155638" y="1790701"/>
            <a:ext cx="990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p63"/>
          <p:cNvSpPr txBox="1"/>
          <p:nvPr>
            <p:ph idx="11" type="ftr"/>
          </p:nvPr>
        </p:nvSpPr>
        <p:spPr>
          <a:xfrm rot="5400000">
            <a:off x="8951571" y="3225300"/>
            <a:ext cx="38598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8" name="Google Shape;278;p63"/>
          <p:cNvSpPr txBox="1"/>
          <p:nvPr>
            <p:ph idx="12" type="sldNum"/>
          </p:nvPr>
        </p:nvSpPr>
        <p:spPr>
          <a:xfrm>
            <a:off x="10352540" y="295729"/>
            <a:ext cx="838200" cy="767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279" name="Shape 279"/>
        <p:cNvGrpSpPr/>
        <p:nvPr/>
      </p:nvGrpSpPr>
      <p:grpSpPr>
        <a:xfrm>
          <a:off x="0" y="0"/>
          <a:ext cx="0" cy="0"/>
          <a:chOff x="0" y="0"/>
          <a:chExt cx="0" cy="0"/>
        </a:xfrm>
      </p:grpSpPr>
      <p:sp>
        <p:nvSpPr>
          <p:cNvPr id="280" name="Google Shape;280;p64"/>
          <p:cNvSpPr txBox="1"/>
          <p:nvPr>
            <p:ph type="title"/>
          </p:nvPr>
        </p:nvSpPr>
        <p:spPr>
          <a:xfrm>
            <a:off x="1154954" y="1447800"/>
            <a:ext cx="8825700" cy="1981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1" name="Google Shape;281;p64"/>
          <p:cNvSpPr txBox="1"/>
          <p:nvPr>
            <p:ph idx="1" type="body"/>
          </p:nvPr>
        </p:nvSpPr>
        <p:spPr>
          <a:xfrm>
            <a:off x="1154954" y="3657600"/>
            <a:ext cx="8825700" cy="23622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282" name="Google Shape;282;p64"/>
          <p:cNvSpPr txBox="1"/>
          <p:nvPr>
            <p:ph idx="10" type="dt"/>
          </p:nvPr>
        </p:nvSpPr>
        <p:spPr>
          <a:xfrm rot="5400000">
            <a:off x="10155638" y="1790701"/>
            <a:ext cx="990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3" name="Google Shape;283;p64"/>
          <p:cNvSpPr txBox="1"/>
          <p:nvPr>
            <p:ph idx="11" type="ftr"/>
          </p:nvPr>
        </p:nvSpPr>
        <p:spPr>
          <a:xfrm rot="5400000">
            <a:off x="8951571" y="3225300"/>
            <a:ext cx="38598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4" name="Google Shape;284;p64"/>
          <p:cNvSpPr txBox="1"/>
          <p:nvPr>
            <p:ph idx="12" type="sldNum"/>
          </p:nvPr>
        </p:nvSpPr>
        <p:spPr>
          <a:xfrm>
            <a:off x="10352540" y="295729"/>
            <a:ext cx="838200" cy="767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cxnSp>
        <p:nvCxnSpPr>
          <p:cNvPr id="37" name="Google Shape;37;p40"/>
          <p:cNvCxnSpPr/>
          <p:nvPr/>
        </p:nvCxnSpPr>
        <p:spPr>
          <a:xfrm>
            <a:off x="1396169" y="2421466"/>
            <a:ext cx="9407400" cy="0"/>
          </a:xfrm>
          <a:prstGeom prst="straightConnector1">
            <a:avLst/>
          </a:prstGeom>
          <a:noFill/>
          <a:ln cap="flat" cmpd="sng" w="15875">
            <a:solidFill>
              <a:schemeClr val="accent1"/>
            </a:solidFill>
            <a:prstDash val="solid"/>
            <a:round/>
            <a:headEnd len="sm" w="sm" type="none"/>
            <a:tailEnd len="sm" w="sm" type="none"/>
          </a:ln>
        </p:spPr>
      </p:cxnSp>
      <p:sp>
        <p:nvSpPr>
          <p:cNvPr id="38" name="Google Shape;38;p40"/>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0"/>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40" name="Google Shape;40;p40"/>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0"/>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285" name="Shape 285"/>
        <p:cNvGrpSpPr/>
        <p:nvPr/>
      </p:nvGrpSpPr>
      <p:grpSpPr>
        <a:xfrm>
          <a:off x="0" y="0"/>
          <a:ext cx="0" cy="0"/>
          <a:chOff x="0" y="0"/>
          <a:chExt cx="0" cy="0"/>
        </a:xfrm>
      </p:grpSpPr>
      <p:sp>
        <p:nvSpPr>
          <p:cNvPr id="286" name="Google Shape;286;p65"/>
          <p:cNvSpPr txBox="1"/>
          <p:nvPr>
            <p:ph type="title"/>
          </p:nvPr>
        </p:nvSpPr>
        <p:spPr>
          <a:xfrm>
            <a:off x="1574801" y="1447800"/>
            <a:ext cx="7999200" cy="23235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7" name="Google Shape;287;p65"/>
          <p:cNvSpPr txBox="1"/>
          <p:nvPr>
            <p:ph idx="1" type="body"/>
          </p:nvPr>
        </p:nvSpPr>
        <p:spPr>
          <a:xfrm>
            <a:off x="1930400" y="3771174"/>
            <a:ext cx="7279500" cy="3423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b="0" i="0" sz="1400" cap="small">
                <a:solidFill>
                  <a:srgbClr val="86D1D8"/>
                </a:solidFill>
                <a:latin typeface="Century Gothic"/>
                <a:ea typeface="Century Gothic"/>
                <a:cs typeface="Century Gothic"/>
                <a:sym typeface="Century Gothic"/>
              </a:defRPr>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288" name="Google Shape;288;p65"/>
          <p:cNvSpPr txBox="1"/>
          <p:nvPr>
            <p:ph idx="2" type="body"/>
          </p:nvPr>
        </p:nvSpPr>
        <p:spPr>
          <a:xfrm>
            <a:off x="1154954" y="4350657"/>
            <a:ext cx="8825700" cy="16764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289" name="Google Shape;289;p65"/>
          <p:cNvSpPr txBox="1"/>
          <p:nvPr>
            <p:ph idx="10" type="dt"/>
          </p:nvPr>
        </p:nvSpPr>
        <p:spPr>
          <a:xfrm rot="5400000">
            <a:off x="10155638" y="1790701"/>
            <a:ext cx="990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0" name="Google Shape;290;p65"/>
          <p:cNvSpPr txBox="1"/>
          <p:nvPr>
            <p:ph idx="11" type="ftr"/>
          </p:nvPr>
        </p:nvSpPr>
        <p:spPr>
          <a:xfrm rot="5400000">
            <a:off x="8951571" y="3225300"/>
            <a:ext cx="38598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1" name="Google Shape;291;p65"/>
          <p:cNvSpPr txBox="1"/>
          <p:nvPr>
            <p:ph idx="12" type="sldNum"/>
          </p:nvPr>
        </p:nvSpPr>
        <p:spPr>
          <a:xfrm>
            <a:off x="10352540" y="295729"/>
            <a:ext cx="838200" cy="767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
        <p:nvSpPr>
          <p:cNvPr id="292" name="Google Shape;292;p65"/>
          <p:cNvSpPr txBox="1"/>
          <p:nvPr/>
        </p:nvSpPr>
        <p:spPr>
          <a:xfrm>
            <a:off x="898295" y="971253"/>
            <a:ext cx="801900" cy="1969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200"/>
              <a:buFont typeface="Arial"/>
              <a:buNone/>
            </a:pPr>
            <a:r>
              <a:rPr b="0" i="0" lang="en-US" sz="12200" u="none" cap="none" strike="noStrike">
                <a:solidFill>
                  <a:srgbClr val="86D1D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93" name="Google Shape;293;p65"/>
          <p:cNvSpPr txBox="1"/>
          <p:nvPr/>
        </p:nvSpPr>
        <p:spPr>
          <a:xfrm>
            <a:off x="9330490" y="2613787"/>
            <a:ext cx="801900" cy="1969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200"/>
              <a:buFont typeface="Arial"/>
              <a:buNone/>
            </a:pPr>
            <a:r>
              <a:rPr b="0" i="0" lang="en-US" sz="12200" u="none" cap="none" strike="noStrike">
                <a:solidFill>
                  <a:srgbClr val="86D1D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294" name="Shape 294"/>
        <p:cNvGrpSpPr/>
        <p:nvPr/>
      </p:nvGrpSpPr>
      <p:grpSpPr>
        <a:xfrm>
          <a:off x="0" y="0"/>
          <a:ext cx="0" cy="0"/>
          <a:chOff x="0" y="0"/>
          <a:chExt cx="0" cy="0"/>
        </a:xfrm>
      </p:grpSpPr>
      <p:sp>
        <p:nvSpPr>
          <p:cNvPr id="295" name="Google Shape;295;p66"/>
          <p:cNvSpPr txBox="1"/>
          <p:nvPr>
            <p:ph type="title"/>
          </p:nvPr>
        </p:nvSpPr>
        <p:spPr>
          <a:xfrm>
            <a:off x="1154954" y="3124201"/>
            <a:ext cx="8825700" cy="16533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4000"/>
              <a:buFont typeface="Century Gothic"/>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6" name="Google Shape;296;p66"/>
          <p:cNvSpPr txBox="1"/>
          <p:nvPr>
            <p:ph idx="1" type="body"/>
          </p:nvPr>
        </p:nvSpPr>
        <p:spPr>
          <a:xfrm>
            <a:off x="1154954" y="4777381"/>
            <a:ext cx="8825700"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cap="none">
                <a:solidFill>
                  <a:srgbClr val="86D1D8"/>
                </a:solidFill>
              </a:defRPr>
            </a:lvl1pPr>
            <a:lvl2pPr indent="-228600" lvl="1" marL="914400" algn="l">
              <a:lnSpc>
                <a:spcPct val="100000"/>
              </a:lnSpc>
              <a:spcBef>
                <a:spcPts val="1000"/>
              </a:spcBef>
              <a:spcAft>
                <a:spcPts val="0"/>
              </a:spcAft>
              <a:buSzPts val="1440"/>
              <a:buNone/>
              <a:defRPr sz="1800">
                <a:solidFill>
                  <a:schemeClr val="lt1"/>
                </a:solidFill>
              </a:defRPr>
            </a:lvl2pPr>
            <a:lvl3pPr indent="-228600" lvl="2" marL="1371600" algn="l">
              <a:lnSpc>
                <a:spcPct val="100000"/>
              </a:lnSpc>
              <a:spcBef>
                <a:spcPts val="1000"/>
              </a:spcBef>
              <a:spcAft>
                <a:spcPts val="0"/>
              </a:spcAft>
              <a:buSzPts val="1280"/>
              <a:buNone/>
              <a:defRPr sz="1600">
                <a:solidFill>
                  <a:schemeClr val="lt1"/>
                </a:solidFill>
              </a:defRPr>
            </a:lvl3pPr>
            <a:lvl4pPr indent="-228600" lvl="3" marL="1828800" algn="l">
              <a:lnSpc>
                <a:spcPct val="100000"/>
              </a:lnSpc>
              <a:spcBef>
                <a:spcPts val="1000"/>
              </a:spcBef>
              <a:spcAft>
                <a:spcPts val="0"/>
              </a:spcAft>
              <a:buSzPts val="1120"/>
              <a:buNone/>
              <a:defRPr sz="1400">
                <a:solidFill>
                  <a:schemeClr val="lt1"/>
                </a:solidFill>
              </a:defRPr>
            </a:lvl4pPr>
            <a:lvl5pPr indent="-228600" lvl="4" marL="2286000" algn="l">
              <a:lnSpc>
                <a:spcPct val="100000"/>
              </a:lnSpc>
              <a:spcBef>
                <a:spcPts val="1000"/>
              </a:spcBef>
              <a:spcAft>
                <a:spcPts val="0"/>
              </a:spcAft>
              <a:buSzPts val="1120"/>
              <a:buNone/>
              <a:defRPr sz="1400">
                <a:solidFill>
                  <a:schemeClr val="lt1"/>
                </a:solidFill>
              </a:defRPr>
            </a:lvl5pPr>
            <a:lvl6pPr indent="-228600" lvl="5" marL="2743200" algn="l">
              <a:lnSpc>
                <a:spcPct val="100000"/>
              </a:lnSpc>
              <a:spcBef>
                <a:spcPts val="1000"/>
              </a:spcBef>
              <a:spcAft>
                <a:spcPts val="0"/>
              </a:spcAft>
              <a:buSzPts val="1120"/>
              <a:buNone/>
              <a:defRPr sz="1400">
                <a:solidFill>
                  <a:schemeClr val="lt1"/>
                </a:solidFill>
              </a:defRPr>
            </a:lvl6pPr>
            <a:lvl7pPr indent="-228600" lvl="6" marL="3200400" algn="l">
              <a:lnSpc>
                <a:spcPct val="100000"/>
              </a:lnSpc>
              <a:spcBef>
                <a:spcPts val="1000"/>
              </a:spcBef>
              <a:spcAft>
                <a:spcPts val="0"/>
              </a:spcAft>
              <a:buSzPts val="1120"/>
              <a:buNone/>
              <a:defRPr sz="1400">
                <a:solidFill>
                  <a:schemeClr val="lt1"/>
                </a:solidFill>
              </a:defRPr>
            </a:lvl7pPr>
            <a:lvl8pPr indent="-228600" lvl="7" marL="3657600" algn="l">
              <a:lnSpc>
                <a:spcPct val="100000"/>
              </a:lnSpc>
              <a:spcBef>
                <a:spcPts val="1000"/>
              </a:spcBef>
              <a:spcAft>
                <a:spcPts val="0"/>
              </a:spcAft>
              <a:buSzPts val="1120"/>
              <a:buNone/>
              <a:defRPr sz="1400">
                <a:solidFill>
                  <a:schemeClr val="lt1"/>
                </a:solidFill>
              </a:defRPr>
            </a:lvl8pPr>
            <a:lvl9pPr indent="-228600" lvl="8" marL="4114800" algn="l">
              <a:lnSpc>
                <a:spcPct val="100000"/>
              </a:lnSpc>
              <a:spcBef>
                <a:spcPts val="1000"/>
              </a:spcBef>
              <a:spcAft>
                <a:spcPts val="0"/>
              </a:spcAft>
              <a:buSzPts val="1120"/>
              <a:buNone/>
              <a:defRPr sz="1400">
                <a:solidFill>
                  <a:schemeClr val="lt1"/>
                </a:solidFill>
              </a:defRPr>
            </a:lvl9pPr>
          </a:lstStyle>
          <a:p/>
        </p:txBody>
      </p:sp>
      <p:sp>
        <p:nvSpPr>
          <p:cNvPr id="297" name="Google Shape;297;p66"/>
          <p:cNvSpPr txBox="1"/>
          <p:nvPr>
            <p:ph idx="10" type="dt"/>
          </p:nvPr>
        </p:nvSpPr>
        <p:spPr>
          <a:xfrm rot="5400000">
            <a:off x="10155638" y="1790701"/>
            <a:ext cx="990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8" name="Google Shape;298;p66"/>
          <p:cNvSpPr txBox="1"/>
          <p:nvPr>
            <p:ph idx="11" type="ftr"/>
          </p:nvPr>
        </p:nvSpPr>
        <p:spPr>
          <a:xfrm rot="5400000">
            <a:off x="8951571" y="3225300"/>
            <a:ext cx="38598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9" name="Google Shape;299;p66"/>
          <p:cNvSpPr txBox="1"/>
          <p:nvPr>
            <p:ph idx="12" type="sldNum"/>
          </p:nvPr>
        </p:nvSpPr>
        <p:spPr>
          <a:xfrm>
            <a:off x="10352540" y="295729"/>
            <a:ext cx="838200" cy="767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300" name="Shape 300"/>
        <p:cNvGrpSpPr/>
        <p:nvPr/>
      </p:nvGrpSpPr>
      <p:grpSpPr>
        <a:xfrm>
          <a:off x="0" y="0"/>
          <a:ext cx="0" cy="0"/>
          <a:chOff x="0" y="0"/>
          <a:chExt cx="0" cy="0"/>
        </a:xfrm>
      </p:grpSpPr>
      <p:sp>
        <p:nvSpPr>
          <p:cNvPr id="301" name="Google Shape;301;p67"/>
          <p:cNvSpPr txBox="1"/>
          <p:nvPr>
            <p:ph type="title"/>
          </p:nvPr>
        </p:nvSpPr>
        <p:spPr>
          <a:xfrm>
            <a:off x="646111" y="452718"/>
            <a:ext cx="9404700" cy="1400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2" name="Google Shape;302;p67"/>
          <p:cNvSpPr txBox="1"/>
          <p:nvPr>
            <p:ph idx="1" type="body"/>
          </p:nvPr>
        </p:nvSpPr>
        <p:spPr>
          <a:xfrm>
            <a:off x="632947" y="1981200"/>
            <a:ext cx="2946900" cy="576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303" name="Google Shape;303;p67"/>
          <p:cNvSpPr txBox="1"/>
          <p:nvPr>
            <p:ph idx="2" type="body"/>
          </p:nvPr>
        </p:nvSpPr>
        <p:spPr>
          <a:xfrm>
            <a:off x="652463" y="2667000"/>
            <a:ext cx="2927400" cy="3589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304" name="Google Shape;304;p67"/>
          <p:cNvSpPr txBox="1"/>
          <p:nvPr>
            <p:ph idx="3" type="body"/>
          </p:nvPr>
        </p:nvSpPr>
        <p:spPr>
          <a:xfrm>
            <a:off x="3883659" y="1981200"/>
            <a:ext cx="2936100" cy="576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305" name="Google Shape;305;p67"/>
          <p:cNvSpPr txBox="1"/>
          <p:nvPr>
            <p:ph idx="4" type="body"/>
          </p:nvPr>
        </p:nvSpPr>
        <p:spPr>
          <a:xfrm>
            <a:off x="3873106" y="2667000"/>
            <a:ext cx="2946900" cy="3589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306" name="Google Shape;306;p67"/>
          <p:cNvSpPr txBox="1"/>
          <p:nvPr>
            <p:ph idx="5" type="body"/>
          </p:nvPr>
        </p:nvSpPr>
        <p:spPr>
          <a:xfrm>
            <a:off x="7124700" y="1981200"/>
            <a:ext cx="2932200" cy="576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307" name="Google Shape;307;p67"/>
          <p:cNvSpPr txBox="1"/>
          <p:nvPr>
            <p:ph idx="6" type="body"/>
          </p:nvPr>
        </p:nvSpPr>
        <p:spPr>
          <a:xfrm>
            <a:off x="7124700" y="2667000"/>
            <a:ext cx="2932200" cy="3589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cxnSp>
        <p:nvCxnSpPr>
          <p:cNvPr id="308" name="Google Shape;308;p67"/>
          <p:cNvCxnSpPr/>
          <p:nvPr/>
        </p:nvCxnSpPr>
        <p:spPr>
          <a:xfrm>
            <a:off x="3726142"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309" name="Google Shape;309;p67"/>
          <p:cNvCxnSpPr/>
          <p:nvPr/>
        </p:nvCxnSpPr>
        <p:spPr>
          <a:xfrm>
            <a:off x="6962227" y="2133600"/>
            <a:ext cx="0" cy="3966900"/>
          </a:xfrm>
          <a:prstGeom prst="straightConnector1">
            <a:avLst/>
          </a:prstGeom>
          <a:noFill/>
          <a:ln cap="flat" cmpd="sng" w="12700">
            <a:solidFill>
              <a:srgbClr val="86D1D8">
                <a:alpha val="40000"/>
              </a:srgbClr>
            </a:solidFill>
            <a:prstDash val="solid"/>
            <a:round/>
            <a:headEnd len="sm" w="sm" type="none"/>
            <a:tailEnd len="sm" w="sm" type="none"/>
          </a:ln>
        </p:spPr>
      </p:cxnSp>
      <p:sp>
        <p:nvSpPr>
          <p:cNvPr id="310" name="Google Shape;310;p67"/>
          <p:cNvSpPr txBox="1"/>
          <p:nvPr>
            <p:ph idx="10" type="dt"/>
          </p:nvPr>
        </p:nvSpPr>
        <p:spPr>
          <a:xfrm rot="5400000">
            <a:off x="10155638" y="1790701"/>
            <a:ext cx="990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p67"/>
          <p:cNvSpPr txBox="1"/>
          <p:nvPr>
            <p:ph idx="11" type="ftr"/>
          </p:nvPr>
        </p:nvSpPr>
        <p:spPr>
          <a:xfrm rot="5400000">
            <a:off x="8951571" y="3225300"/>
            <a:ext cx="38598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2" name="Google Shape;312;p67"/>
          <p:cNvSpPr txBox="1"/>
          <p:nvPr>
            <p:ph idx="12" type="sldNum"/>
          </p:nvPr>
        </p:nvSpPr>
        <p:spPr>
          <a:xfrm>
            <a:off x="10352540" y="295729"/>
            <a:ext cx="838200" cy="767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313" name="Shape 313"/>
        <p:cNvGrpSpPr/>
        <p:nvPr/>
      </p:nvGrpSpPr>
      <p:grpSpPr>
        <a:xfrm>
          <a:off x="0" y="0"/>
          <a:ext cx="0" cy="0"/>
          <a:chOff x="0" y="0"/>
          <a:chExt cx="0" cy="0"/>
        </a:xfrm>
      </p:grpSpPr>
      <p:sp>
        <p:nvSpPr>
          <p:cNvPr id="314" name="Google Shape;314;p68"/>
          <p:cNvSpPr txBox="1"/>
          <p:nvPr>
            <p:ph type="title"/>
          </p:nvPr>
        </p:nvSpPr>
        <p:spPr>
          <a:xfrm>
            <a:off x="646111" y="452718"/>
            <a:ext cx="9404700" cy="1400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5" name="Google Shape;315;p68"/>
          <p:cNvSpPr txBox="1"/>
          <p:nvPr>
            <p:ph idx="1" type="body"/>
          </p:nvPr>
        </p:nvSpPr>
        <p:spPr>
          <a:xfrm>
            <a:off x="652463" y="4250949"/>
            <a:ext cx="2940000" cy="576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316" name="Google Shape;316;p68"/>
          <p:cNvSpPr/>
          <p:nvPr>
            <p:ph idx="2" type="pic"/>
          </p:nvPr>
        </p:nvSpPr>
        <p:spPr>
          <a:xfrm>
            <a:off x="652463" y="2209800"/>
            <a:ext cx="2940000" cy="1524000"/>
          </a:xfrm>
          <a:prstGeom prst="roundRect">
            <a:avLst>
              <a:gd fmla="val 1858" name="adj"/>
            </a:avLst>
          </a:prstGeom>
          <a:noFill/>
          <a:ln>
            <a:noFill/>
          </a:ln>
          <a:effectLst>
            <a:outerShdw blurRad="50800" rotWithShape="0" algn="tl" dir="5400000" dist="50800">
              <a:srgbClr val="000000">
                <a:alpha val="41960"/>
              </a:srgbClr>
            </a:outerShdw>
          </a:effectLst>
        </p:spPr>
      </p:sp>
      <p:sp>
        <p:nvSpPr>
          <p:cNvPr id="317" name="Google Shape;317;p68"/>
          <p:cNvSpPr txBox="1"/>
          <p:nvPr>
            <p:ph idx="3" type="body"/>
          </p:nvPr>
        </p:nvSpPr>
        <p:spPr>
          <a:xfrm>
            <a:off x="652463" y="4827211"/>
            <a:ext cx="2940000" cy="659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318" name="Google Shape;318;p68"/>
          <p:cNvSpPr txBox="1"/>
          <p:nvPr>
            <p:ph idx="4" type="body"/>
          </p:nvPr>
        </p:nvSpPr>
        <p:spPr>
          <a:xfrm>
            <a:off x="3889375" y="4250949"/>
            <a:ext cx="2930400" cy="576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319" name="Google Shape;319;p68"/>
          <p:cNvSpPr/>
          <p:nvPr>
            <p:ph idx="5" type="pic"/>
          </p:nvPr>
        </p:nvSpPr>
        <p:spPr>
          <a:xfrm>
            <a:off x="3889374" y="2209800"/>
            <a:ext cx="2930400" cy="1524000"/>
          </a:xfrm>
          <a:prstGeom prst="roundRect">
            <a:avLst>
              <a:gd fmla="val 1858" name="adj"/>
            </a:avLst>
          </a:prstGeom>
          <a:noFill/>
          <a:ln>
            <a:noFill/>
          </a:ln>
          <a:effectLst>
            <a:outerShdw blurRad="50800" rotWithShape="0" algn="tl" dir="5400000" dist="50800">
              <a:srgbClr val="000000">
                <a:alpha val="41960"/>
              </a:srgbClr>
            </a:outerShdw>
          </a:effectLst>
        </p:spPr>
      </p:sp>
      <p:sp>
        <p:nvSpPr>
          <p:cNvPr id="320" name="Google Shape;320;p68"/>
          <p:cNvSpPr txBox="1"/>
          <p:nvPr>
            <p:ph idx="6" type="body"/>
          </p:nvPr>
        </p:nvSpPr>
        <p:spPr>
          <a:xfrm>
            <a:off x="3888022" y="4827210"/>
            <a:ext cx="2934300" cy="659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321" name="Google Shape;321;p68"/>
          <p:cNvSpPr txBox="1"/>
          <p:nvPr>
            <p:ph idx="7" type="body"/>
          </p:nvPr>
        </p:nvSpPr>
        <p:spPr>
          <a:xfrm>
            <a:off x="7124700" y="4250949"/>
            <a:ext cx="2932200" cy="576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322" name="Google Shape;322;p68"/>
          <p:cNvSpPr/>
          <p:nvPr>
            <p:ph idx="8" type="pic"/>
          </p:nvPr>
        </p:nvSpPr>
        <p:spPr>
          <a:xfrm>
            <a:off x="7124699" y="2209800"/>
            <a:ext cx="2932200" cy="1524000"/>
          </a:xfrm>
          <a:prstGeom prst="roundRect">
            <a:avLst>
              <a:gd fmla="val 1858" name="adj"/>
            </a:avLst>
          </a:prstGeom>
          <a:noFill/>
          <a:ln>
            <a:noFill/>
          </a:ln>
          <a:effectLst>
            <a:outerShdw blurRad="50800" rotWithShape="0" algn="tl" dir="5400000" dist="50800">
              <a:srgbClr val="000000">
                <a:alpha val="41960"/>
              </a:srgbClr>
            </a:outerShdw>
          </a:effectLst>
        </p:spPr>
      </p:sp>
      <p:sp>
        <p:nvSpPr>
          <p:cNvPr id="323" name="Google Shape;323;p68"/>
          <p:cNvSpPr txBox="1"/>
          <p:nvPr>
            <p:ph idx="9" type="body"/>
          </p:nvPr>
        </p:nvSpPr>
        <p:spPr>
          <a:xfrm>
            <a:off x="7124575" y="4827208"/>
            <a:ext cx="2936100" cy="659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cxnSp>
        <p:nvCxnSpPr>
          <p:cNvPr id="324" name="Google Shape;324;p68"/>
          <p:cNvCxnSpPr/>
          <p:nvPr/>
        </p:nvCxnSpPr>
        <p:spPr>
          <a:xfrm>
            <a:off x="3726142"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325" name="Google Shape;325;p68"/>
          <p:cNvCxnSpPr/>
          <p:nvPr/>
        </p:nvCxnSpPr>
        <p:spPr>
          <a:xfrm>
            <a:off x="6962227" y="2133600"/>
            <a:ext cx="0" cy="3966900"/>
          </a:xfrm>
          <a:prstGeom prst="straightConnector1">
            <a:avLst/>
          </a:prstGeom>
          <a:noFill/>
          <a:ln cap="flat" cmpd="sng" w="12700">
            <a:solidFill>
              <a:srgbClr val="86D1D8">
                <a:alpha val="40000"/>
              </a:srgbClr>
            </a:solidFill>
            <a:prstDash val="solid"/>
            <a:round/>
            <a:headEnd len="sm" w="sm" type="none"/>
            <a:tailEnd len="sm" w="sm" type="none"/>
          </a:ln>
        </p:spPr>
      </p:cxnSp>
      <p:sp>
        <p:nvSpPr>
          <p:cNvPr id="326" name="Google Shape;326;p68"/>
          <p:cNvSpPr txBox="1"/>
          <p:nvPr>
            <p:ph idx="10" type="dt"/>
          </p:nvPr>
        </p:nvSpPr>
        <p:spPr>
          <a:xfrm rot="5400000">
            <a:off x="10155638" y="1790701"/>
            <a:ext cx="990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p68"/>
          <p:cNvSpPr txBox="1"/>
          <p:nvPr>
            <p:ph idx="11" type="ftr"/>
          </p:nvPr>
        </p:nvSpPr>
        <p:spPr>
          <a:xfrm rot="5400000">
            <a:off x="8951571" y="3225300"/>
            <a:ext cx="38598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8" name="Google Shape;328;p68"/>
          <p:cNvSpPr txBox="1"/>
          <p:nvPr>
            <p:ph idx="12" type="sldNum"/>
          </p:nvPr>
        </p:nvSpPr>
        <p:spPr>
          <a:xfrm>
            <a:off x="10352540" y="295729"/>
            <a:ext cx="838200" cy="767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29" name="Shape 329"/>
        <p:cNvGrpSpPr/>
        <p:nvPr/>
      </p:nvGrpSpPr>
      <p:grpSpPr>
        <a:xfrm>
          <a:off x="0" y="0"/>
          <a:ext cx="0" cy="0"/>
          <a:chOff x="0" y="0"/>
          <a:chExt cx="0" cy="0"/>
        </a:xfrm>
      </p:grpSpPr>
      <p:sp>
        <p:nvSpPr>
          <p:cNvPr id="330" name="Google Shape;330;p69"/>
          <p:cNvSpPr txBox="1"/>
          <p:nvPr>
            <p:ph type="title"/>
          </p:nvPr>
        </p:nvSpPr>
        <p:spPr>
          <a:xfrm>
            <a:off x="646111" y="452718"/>
            <a:ext cx="9404700" cy="1400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1" name="Google Shape;331;p69"/>
          <p:cNvSpPr txBox="1"/>
          <p:nvPr>
            <p:ph idx="1" type="body"/>
          </p:nvPr>
        </p:nvSpPr>
        <p:spPr>
          <a:xfrm rot="5400000">
            <a:off x="3478803" y="-322632"/>
            <a:ext cx="4195500" cy="89466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332" name="Google Shape;332;p69"/>
          <p:cNvSpPr txBox="1"/>
          <p:nvPr>
            <p:ph idx="10" type="dt"/>
          </p:nvPr>
        </p:nvSpPr>
        <p:spPr>
          <a:xfrm rot="5400000">
            <a:off x="10155638" y="1790701"/>
            <a:ext cx="990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3" name="Google Shape;333;p69"/>
          <p:cNvSpPr txBox="1"/>
          <p:nvPr>
            <p:ph idx="11" type="ftr"/>
          </p:nvPr>
        </p:nvSpPr>
        <p:spPr>
          <a:xfrm rot="5400000">
            <a:off x="8951571" y="3225300"/>
            <a:ext cx="38598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4" name="Google Shape;334;p69"/>
          <p:cNvSpPr txBox="1"/>
          <p:nvPr>
            <p:ph idx="12" type="sldNum"/>
          </p:nvPr>
        </p:nvSpPr>
        <p:spPr>
          <a:xfrm>
            <a:off x="10352540" y="295729"/>
            <a:ext cx="838200" cy="767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35" name="Shape 335"/>
        <p:cNvGrpSpPr/>
        <p:nvPr/>
      </p:nvGrpSpPr>
      <p:grpSpPr>
        <a:xfrm>
          <a:off x="0" y="0"/>
          <a:ext cx="0" cy="0"/>
          <a:chOff x="0" y="0"/>
          <a:chExt cx="0" cy="0"/>
        </a:xfrm>
      </p:grpSpPr>
      <p:sp>
        <p:nvSpPr>
          <p:cNvPr id="336" name="Google Shape;336;p70"/>
          <p:cNvSpPr txBox="1"/>
          <p:nvPr>
            <p:ph type="title"/>
          </p:nvPr>
        </p:nvSpPr>
        <p:spPr>
          <a:xfrm rot="5400000">
            <a:off x="6267513" y="2466913"/>
            <a:ext cx="5826000" cy="1752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7" name="Google Shape;337;p70"/>
          <p:cNvSpPr txBox="1"/>
          <p:nvPr>
            <p:ph idx="1" type="body"/>
          </p:nvPr>
        </p:nvSpPr>
        <p:spPr>
          <a:xfrm rot="5400000">
            <a:off x="1679613" y="-139786"/>
            <a:ext cx="5368800" cy="74232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338" name="Google Shape;338;p70"/>
          <p:cNvSpPr txBox="1"/>
          <p:nvPr>
            <p:ph idx="10" type="dt"/>
          </p:nvPr>
        </p:nvSpPr>
        <p:spPr>
          <a:xfrm rot="5400000">
            <a:off x="10155638" y="1790701"/>
            <a:ext cx="990600" cy="304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9" name="Google Shape;339;p70"/>
          <p:cNvSpPr txBox="1"/>
          <p:nvPr>
            <p:ph idx="11" type="ftr"/>
          </p:nvPr>
        </p:nvSpPr>
        <p:spPr>
          <a:xfrm rot="5400000">
            <a:off x="8951571" y="3225300"/>
            <a:ext cx="38598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0" name="Google Shape;340;p70"/>
          <p:cNvSpPr txBox="1"/>
          <p:nvPr>
            <p:ph idx="12" type="sldNum"/>
          </p:nvPr>
        </p:nvSpPr>
        <p:spPr>
          <a:xfrm>
            <a:off x="10352540" y="295729"/>
            <a:ext cx="838200" cy="767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41"/>
          <p:cNvSpPr txBox="1"/>
          <p:nvPr>
            <p:ph type="title"/>
          </p:nvPr>
        </p:nvSpPr>
        <p:spPr>
          <a:xfrm>
            <a:off x="2015069" y="1752606"/>
            <a:ext cx="8158800" cy="18225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262626"/>
              </a:buClr>
              <a:buSzPts val="4400"/>
              <a:buFont typeface="Garamond"/>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1"/>
          <p:cNvSpPr txBox="1"/>
          <p:nvPr>
            <p:ph idx="1" type="body"/>
          </p:nvPr>
        </p:nvSpPr>
        <p:spPr>
          <a:xfrm>
            <a:off x="2015067" y="3846051"/>
            <a:ext cx="8158800" cy="9546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480"/>
              </a:spcBef>
              <a:spcAft>
                <a:spcPts val="0"/>
              </a:spcAft>
              <a:buSzPts val="2760"/>
              <a:buNone/>
              <a:defRPr sz="24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46" name="Google Shape;46;p41"/>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1"/>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1"/>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49" name="Google Shape;49;p41"/>
          <p:cNvCxnSpPr/>
          <p:nvPr/>
        </p:nvCxnSpPr>
        <p:spPr>
          <a:xfrm>
            <a:off x="2012723" y="3710585"/>
            <a:ext cx="816330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cxnSp>
        <p:nvCxnSpPr>
          <p:cNvPr id="51" name="Google Shape;51;p42"/>
          <p:cNvCxnSpPr/>
          <p:nvPr/>
        </p:nvCxnSpPr>
        <p:spPr>
          <a:xfrm>
            <a:off x="1396169" y="2421466"/>
            <a:ext cx="9407400" cy="0"/>
          </a:xfrm>
          <a:prstGeom prst="straightConnector1">
            <a:avLst/>
          </a:prstGeom>
          <a:noFill/>
          <a:ln cap="flat" cmpd="sng" w="15875">
            <a:solidFill>
              <a:schemeClr val="accent1"/>
            </a:solidFill>
            <a:prstDash val="solid"/>
            <a:round/>
            <a:headEnd len="sm" w="sm" type="none"/>
            <a:tailEnd len="sm" w="sm" type="none"/>
          </a:ln>
        </p:spPr>
      </p:cxnSp>
      <p:sp>
        <p:nvSpPr>
          <p:cNvPr id="52" name="Google Shape;52;p42"/>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2"/>
          <p:cNvSpPr txBox="1"/>
          <p:nvPr>
            <p:ph idx="1" type="body"/>
          </p:nvPr>
        </p:nvSpPr>
        <p:spPr>
          <a:xfrm>
            <a:off x="1298448" y="2560320"/>
            <a:ext cx="4718400" cy="3310200"/>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54" name="Google Shape;54;p42"/>
          <p:cNvSpPr txBox="1"/>
          <p:nvPr>
            <p:ph idx="2" type="body"/>
          </p:nvPr>
        </p:nvSpPr>
        <p:spPr>
          <a:xfrm>
            <a:off x="6181344" y="2560320"/>
            <a:ext cx="4718400" cy="3310200"/>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55" name="Google Shape;55;p42"/>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2"/>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43"/>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3"/>
          <p:cNvSpPr txBox="1"/>
          <p:nvPr>
            <p:ph idx="1" type="body"/>
          </p:nvPr>
        </p:nvSpPr>
        <p:spPr>
          <a:xfrm>
            <a:off x="1295400" y="2658533"/>
            <a:ext cx="4718400" cy="576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72"/>
              </a:spcBef>
              <a:spcAft>
                <a:spcPts val="0"/>
              </a:spcAft>
              <a:buSzPts val="3220"/>
              <a:buNone/>
              <a:defRPr b="0" sz="2800">
                <a:solidFill>
                  <a:schemeClr val="accent1"/>
                </a:solidFill>
              </a:defRPr>
            </a:lvl1pPr>
            <a:lvl2pPr indent="-228600" lvl="1" marL="914400" algn="l">
              <a:lnSpc>
                <a:spcPct val="100000"/>
              </a:lnSpc>
              <a:spcBef>
                <a:spcPts val="600"/>
              </a:spcBef>
              <a:spcAft>
                <a:spcPts val="0"/>
              </a:spcAft>
              <a:buSzPts val="2300"/>
              <a:buNone/>
              <a:defRPr b="1" sz="2000"/>
            </a:lvl2pPr>
            <a:lvl3pPr indent="-228600" lvl="2" marL="1371600" algn="l">
              <a:lnSpc>
                <a:spcPct val="100000"/>
              </a:lnSpc>
              <a:spcBef>
                <a:spcPts val="600"/>
              </a:spcBef>
              <a:spcAft>
                <a:spcPts val="0"/>
              </a:spcAft>
              <a:buSzPts val="2070"/>
              <a:buNone/>
              <a:defRPr b="1" sz="1800"/>
            </a:lvl3pPr>
            <a:lvl4pPr indent="-228600" lvl="3" marL="1828800" algn="l">
              <a:lnSpc>
                <a:spcPct val="100000"/>
              </a:lnSpc>
              <a:spcBef>
                <a:spcPts val="600"/>
              </a:spcBef>
              <a:spcAft>
                <a:spcPts val="0"/>
              </a:spcAft>
              <a:buSzPts val="1840"/>
              <a:buNone/>
              <a:defRPr b="1" sz="1600"/>
            </a:lvl4pPr>
            <a:lvl5pPr indent="-228600" lvl="4" marL="2286000" algn="l">
              <a:lnSpc>
                <a:spcPct val="100000"/>
              </a:lnSpc>
              <a:spcBef>
                <a:spcPts val="600"/>
              </a:spcBef>
              <a:spcAft>
                <a:spcPts val="0"/>
              </a:spcAft>
              <a:buSzPts val="1840"/>
              <a:buNone/>
              <a:defRPr b="1" sz="1600"/>
            </a:lvl5pPr>
            <a:lvl6pPr indent="-228600" lvl="5" marL="2743200" algn="l">
              <a:lnSpc>
                <a:spcPct val="100000"/>
              </a:lnSpc>
              <a:spcBef>
                <a:spcPts val="600"/>
              </a:spcBef>
              <a:spcAft>
                <a:spcPts val="0"/>
              </a:spcAft>
              <a:buSzPts val="1840"/>
              <a:buNone/>
              <a:defRPr b="1" sz="1600"/>
            </a:lvl6pPr>
            <a:lvl7pPr indent="-228600" lvl="6" marL="3200400" algn="l">
              <a:lnSpc>
                <a:spcPct val="100000"/>
              </a:lnSpc>
              <a:spcBef>
                <a:spcPts val="600"/>
              </a:spcBef>
              <a:spcAft>
                <a:spcPts val="0"/>
              </a:spcAft>
              <a:buSzPts val="1840"/>
              <a:buNone/>
              <a:defRPr b="1" sz="1600"/>
            </a:lvl7pPr>
            <a:lvl8pPr indent="-228600" lvl="7" marL="3657600" algn="l">
              <a:lnSpc>
                <a:spcPct val="100000"/>
              </a:lnSpc>
              <a:spcBef>
                <a:spcPts val="600"/>
              </a:spcBef>
              <a:spcAft>
                <a:spcPts val="0"/>
              </a:spcAft>
              <a:buSzPts val="1840"/>
              <a:buNone/>
              <a:defRPr b="1" sz="1600"/>
            </a:lvl8pPr>
            <a:lvl9pPr indent="-228600" lvl="8" marL="4114800" algn="l">
              <a:lnSpc>
                <a:spcPct val="100000"/>
              </a:lnSpc>
              <a:spcBef>
                <a:spcPts val="600"/>
              </a:spcBef>
              <a:spcAft>
                <a:spcPts val="600"/>
              </a:spcAft>
              <a:buSzPts val="1840"/>
              <a:buNone/>
              <a:defRPr b="1" sz="1600"/>
            </a:lvl9pPr>
          </a:lstStyle>
          <a:p/>
        </p:txBody>
      </p:sp>
      <p:sp>
        <p:nvSpPr>
          <p:cNvPr id="61" name="Google Shape;61;p43"/>
          <p:cNvSpPr txBox="1"/>
          <p:nvPr>
            <p:ph idx="2" type="body"/>
          </p:nvPr>
        </p:nvSpPr>
        <p:spPr>
          <a:xfrm>
            <a:off x="1295400" y="3243262"/>
            <a:ext cx="4718400" cy="2632500"/>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62" name="Google Shape;62;p43"/>
          <p:cNvSpPr txBox="1"/>
          <p:nvPr>
            <p:ph idx="3" type="body"/>
          </p:nvPr>
        </p:nvSpPr>
        <p:spPr>
          <a:xfrm>
            <a:off x="6180670" y="2658533"/>
            <a:ext cx="4718400" cy="576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72"/>
              </a:spcBef>
              <a:spcAft>
                <a:spcPts val="0"/>
              </a:spcAft>
              <a:buSzPts val="3220"/>
              <a:buNone/>
              <a:defRPr b="0" sz="2800">
                <a:solidFill>
                  <a:schemeClr val="accent1"/>
                </a:solidFill>
              </a:defRPr>
            </a:lvl1pPr>
            <a:lvl2pPr indent="-228600" lvl="1" marL="914400" algn="l">
              <a:lnSpc>
                <a:spcPct val="100000"/>
              </a:lnSpc>
              <a:spcBef>
                <a:spcPts val="600"/>
              </a:spcBef>
              <a:spcAft>
                <a:spcPts val="0"/>
              </a:spcAft>
              <a:buSzPts val="2300"/>
              <a:buNone/>
              <a:defRPr b="1" sz="2000"/>
            </a:lvl2pPr>
            <a:lvl3pPr indent="-228600" lvl="2" marL="1371600" algn="l">
              <a:lnSpc>
                <a:spcPct val="100000"/>
              </a:lnSpc>
              <a:spcBef>
                <a:spcPts val="600"/>
              </a:spcBef>
              <a:spcAft>
                <a:spcPts val="0"/>
              </a:spcAft>
              <a:buSzPts val="2070"/>
              <a:buNone/>
              <a:defRPr b="1" sz="1800"/>
            </a:lvl3pPr>
            <a:lvl4pPr indent="-228600" lvl="3" marL="1828800" algn="l">
              <a:lnSpc>
                <a:spcPct val="100000"/>
              </a:lnSpc>
              <a:spcBef>
                <a:spcPts val="600"/>
              </a:spcBef>
              <a:spcAft>
                <a:spcPts val="0"/>
              </a:spcAft>
              <a:buSzPts val="1840"/>
              <a:buNone/>
              <a:defRPr b="1" sz="1600"/>
            </a:lvl4pPr>
            <a:lvl5pPr indent="-228600" lvl="4" marL="2286000" algn="l">
              <a:lnSpc>
                <a:spcPct val="100000"/>
              </a:lnSpc>
              <a:spcBef>
                <a:spcPts val="600"/>
              </a:spcBef>
              <a:spcAft>
                <a:spcPts val="0"/>
              </a:spcAft>
              <a:buSzPts val="1840"/>
              <a:buNone/>
              <a:defRPr b="1" sz="1600"/>
            </a:lvl5pPr>
            <a:lvl6pPr indent="-228600" lvl="5" marL="2743200" algn="l">
              <a:lnSpc>
                <a:spcPct val="100000"/>
              </a:lnSpc>
              <a:spcBef>
                <a:spcPts val="600"/>
              </a:spcBef>
              <a:spcAft>
                <a:spcPts val="0"/>
              </a:spcAft>
              <a:buSzPts val="1840"/>
              <a:buNone/>
              <a:defRPr b="1" sz="1600"/>
            </a:lvl6pPr>
            <a:lvl7pPr indent="-228600" lvl="6" marL="3200400" algn="l">
              <a:lnSpc>
                <a:spcPct val="100000"/>
              </a:lnSpc>
              <a:spcBef>
                <a:spcPts val="600"/>
              </a:spcBef>
              <a:spcAft>
                <a:spcPts val="0"/>
              </a:spcAft>
              <a:buSzPts val="1840"/>
              <a:buNone/>
              <a:defRPr b="1" sz="1600"/>
            </a:lvl7pPr>
            <a:lvl8pPr indent="-228600" lvl="7" marL="3657600" algn="l">
              <a:lnSpc>
                <a:spcPct val="100000"/>
              </a:lnSpc>
              <a:spcBef>
                <a:spcPts val="600"/>
              </a:spcBef>
              <a:spcAft>
                <a:spcPts val="0"/>
              </a:spcAft>
              <a:buSzPts val="1840"/>
              <a:buNone/>
              <a:defRPr b="1" sz="1600"/>
            </a:lvl8pPr>
            <a:lvl9pPr indent="-228600" lvl="8" marL="4114800" algn="l">
              <a:lnSpc>
                <a:spcPct val="100000"/>
              </a:lnSpc>
              <a:spcBef>
                <a:spcPts val="600"/>
              </a:spcBef>
              <a:spcAft>
                <a:spcPts val="600"/>
              </a:spcAft>
              <a:buSzPts val="1840"/>
              <a:buNone/>
              <a:defRPr b="1" sz="1600"/>
            </a:lvl9pPr>
          </a:lstStyle>
          <a:p/>
        </p:txBody>
      </p:sp>
      <p:sp>
        <p:nvSpPr>
          <p:cNvPr id="63" name="Google Shape;63;p43"/>
          <p:cNvSpPr txBox="1"/>
          <p:nvPr>
            <p:ph idx="4" type="body"/>
          </p:nvPr>
        </p:nvSpPr>
        <p:spPr>
          <a:xfrm>
            <a:off x="6180670" y="3243262"/>
            <a:ext cx="4718400" cy="2632500"/>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64" name="Google Shape;64;p43"/>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43"/>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67" name="Google Shape;67;p43"/>
          <p:cNvCxnSpPr/>
          <p:nvPr/>
        </p:nvCxnSpPr>
        <p:spPr>
          <a:xfrm>
            <a:off x="1396169" y="2421466"/>
            <a:ext cx="940740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44"/>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4"/>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73" name="Google Shape;73;p44"/>
          <p:cNvCxnSpPr/>
          <p:nvPr/>
        </p:nvCxnSpPr>
        <p:spPr>
          <a:xfrm>
            <a:off x="1396169" y="2421466"/>
            <a:ext cx="940740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 name="Shape 74"/>
        <p:cNvGrpSpPr/>
        <p:nvPr/>
      </p:nvGrpSpPr>
      <p:grpSpPr>
        <a:xfrm>
          <a:off x="0" y="0"/>
          <a:ext cx="0" cy="0"/>
          <a:chOff x="0" y="0"/>
          <a:chExt cx="0" cy="0"/>
        </a:xfrm>
      </p:grpSpPr>
      <p:sp>
        <p:nvSpPr>
          <p:cNvPr id="75" name="Google Shape;75;p45"/>
          <p:cNvSpPr txBox="1"/>
          <p:nvPr>
            <p:ph type="title"/>
          </p:nvPr>
        </p:nvSpPr>
        <p:spPr>
          <a:xfrm>
            <a:off x="1293811" y="1388534"/>
            <a:ext cx="3718500"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262626"/>
              </a:buClr>
              <a:buSzPts val="2400"/>
              <a:buFont typeface="Garamond"/>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a:off x="5418668" y="982131"/>
            <a:ext cx="5469600" cy="4893600"/>
          </a:xfrm>
          <a:prstGeom prst="rect">
            <a:avLst/>
          </a:prstGeom>
          <a:noFill/>
          <a:ln>
            <a:noFill/>
          </a:ln>
        </p:spPr>
        <p:txBody>
          <a:bodyPr anchorCtr="0" anchor="ctr"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77" name="Google Shape;77;p45"/>
          <p:cNvSpPr txBox="1"/>
          <p:nvPr>
            <p:ph idx="2" type="body"/>
          </p:nvPr>
        </p:nvSpPr>
        <p:spPr>
          <a:xfrm>
            <a:off x="1293811" y="3031065"/>
            <a:ext cx="3718500" cy="24384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320"/>
              </a:spcBef>
              <a:spcAft>
                <a:spcPts val="0"/>
              </a:spcAft>
              <a:buSzPts val="1840"/>
              <a:buNone/>
              <a:defRPr sz="1600"/>
            </a:lvl1pPr>
            <a:lvl2pPr indent="-228600" lvl="1" marL="914400" algn="l">
              <a:lnSpc>
                <a:spcPct val="100000"/>
              </a:lnSpc>
              <a:spcBef>
                <a:spcPts val="600"/>
              </a:spcBef>
              <a:spcAft>
                <a:spcPts val="0"/>
              </a:spcAft>
              <a:buSzPts val="1380"/>
              <a:buNone/>
              <a:defRPr sz="1200"/>
            </a:lvl2pPr>
            <a:lvl3pPr indent="-228600" lvl="2" marL="1371600" algn="l">
              <a:lnSpc>
                <a:spcPct val="100000"/>
              </a:lnSpc>
              <a:spcBef>
                <a:spcPts val="600"/>
              </a:spcBef>
              <a:spcAft>
                <a:spcPts val="0"/>
              </a:spcAft>
              <a:buSzPts val="1150"/>
              <a:buNone/>
              <a:defRPr sz="1000"/>
            </a:lvl3pPr>
            <a:lvl4pPr indent="-228600" lvl="3" marL="1828800" algn="l">
              <a:lnSpc>
                <a:spcPct val="100000"/>
              </a:lnSpc>
              <a:spcBef>
                <a:spcPts val="600"/>
              </a:spcBef>
              <a:spcAft>
                <a:spcPts val="0"/>
              </a:spcAft>
              <a:buSzPts val="1035"/>
              <a:buNone/>
              <a:defRPr sz="900"/>
            </a:lvl4pPr>
            <a:lvl5pPr indent="-228600" lvl="4" marL="2286000" algn="l">
              <a:lnSpc>
                <a:spcPct val="100000"/>
              </a:lnSpc>
              <a:spcBef>
                <a:spcPts val="600"/>
              </a:spcBef>
              <a:spcAft>
                <a:spcPts val="0"/>
              </a:spcAft>
              <a:buSzPts val="1035"/>
              <a:buNone/>
              <a:defRPr sz="900"/>
            </a:lvl5pPr>
            <a:lvl6pPr indent="-228600" lvl="5" marL="2743200" algn="l">
              <a:lnSpc>
                <a:spcPct val="100000"/>
              </a:lnSpc>
              <a:spcBef>
                <a:spcPts val="600"/>
              </a:spcBef>
              <a:spcAft>
                <a:spcPts val="0"/>
              </a:spcAft>
              <a:buSzPts val="1035"/>
              <a:buNone/>
              <a:defRPr sz="900"/>
            </a:lvl6pPr>
            <a:lvl7pPr indent="-228600" lvl="6" marL="3200400" algn="l">
              <a:lnSpc>
                <a:spcPct val="100000"/>
              </a:lnSpc>
              <a:spcBef>
                <a:spcPts val="600"/>
              </a:spcBef>
              <a:spcAft>
                <a:spcPts val="0"/>
              </a:spcAft>
              <a:buSzPts val="1035"/>
              <a:buNone/>
              <a:defRPr sz="900"/>
            </a:lvl7pPr>
            <a:lvl8pPr indent="-228600" lvl="7" marL="3657600" algn="l">
              <a:lnSpc>
                <a:spcPct val="100000"/>
              </a:lnSpc>
              <a:spcBef>
                <a:spcPts val="600"/>
              </a:spcBef>
              <a:spcAft>
                <a:spcPts val="0"/>
              </a:spcAft>
              <a:buSzPts val="1035"/>
              <a:buNone/>
              <a:defRPr sz="900"/>
            </a:lvl8pPr>
            <a:lvl9pPr indent="-228600" lvl="8" marL="4114800" algn="l">
              <a:lnSpc>
                <a:spcPct val="100000"/>
              </a:lnSpc>
              <a:spcBef>
                <a:spcPts val="600"/>
              </a:spcBef>
              <a:spcAft>
                <a:spcPts val="600"/>
              </a:spcAft>
              <a:buSzPts val="1035"/>
              <a:buNone/>
              <a:defRPr sz="900"/>
            </a:lvl9pPr>
          </a:lstStyle>
          <a:p/>
        </p:txBody>
      </p:sp>
      <p:sp>
        <p:nvSpPr>
          <p:cNvPr id="78" name="Google Shape;78;p45"/>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5"/>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81" name="Google Shape;81;p45"/>
          <p:cNvCxnSpPr/>
          <p:nvPr/>
        </p:nvCxnSpPr>
        <p:spPr>
          <a:xfrm>
            <a:off x="1396169" y="2912533"/>
            <a:ext cx="351450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46"/>
          <p:cNvSpPr txBox="1"/>
          <p:nvPr>
            <p:ph type="title"/>
          </p:nvPr>
        </p:nvSpPr>
        <p:spPr>
          <a:xfrm>
            <a:off x="1295399" y="1883832"/>
            <a:ext cx="6241800"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262626"/>
              </a:buClr>
              <a:buSzPts val="2800"/>
              <a:buFont typeface="Garamond"/>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6"/>
          <p:cNvSpPr/>
          <p:nvPr>
            <p:ph idx="2" type="pic"/>
          </p:nvPr>
        </p:nvSpPr>
        <p:spPr>
          <a:xfrm>
            <a:off x="8094831" y="1041400"/>
            <a:ext cx="3063300" cy="4775100"/>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85" name="Google Shape;85;p46"/>
          <p:cNvSpPr txBox="1"/>
          <p:nvPr>
            <p:ph idx="1" type="body"/>
          </p:nvPr>
        </p:nvSpPr>
        <p:spPr>
          <a:xfrm>
            <a:off x="1295399" y="3255432"/>
            <a:ext cx="6241800" cy="18288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360"/>
              </a:spcBef>
              <a:spcAft>
                <a:spcPts val="0"/>
              </a:spcAft>
              <a:buSzPts val="2070"/>
              <a:buNone/>
              <a:defRPr sz="1800"/>
            </a:lvl1pPr>
            <a:lvl2pPr indent="-228600" lvl="1" marL="914400" algn="l">
              <a:lnSpc>
                <a:spcPct val="100000"/>
              </a:lnSpc>
              <a:spcBef>
                <a:spcPts val="600"/>
              </a:spcBef>
              <a:spcAft>
                <a:spcPts val="0"/>
              </a:spcAft>
              <a:buSzPts val="1380"/>
              <a:buNone/>
              <a:defRPr sz="1200"/>
            </a:lvl2pPr>
            <a:lvl3pPr indent="-228600" lvl="2" marL="1371600" algn="l">
              <a:lnSpc>
                <a:spcPct val="100000"/>
              </a:lnSpc>
              <a:spcBef>
                <a:spcPts val="600"/>
              </a:spcBef>
              <a:spcAft>
                <a:spcPts val="0"/>
              </a:spcAft>
              <a:buSzPts val="1150"/>
              <a:buNone/>
              <a:defRPr sz="1000"/>
            </a:lvl3pPr>
            <a:lvl4pPr indent="-228600" lvl="3" marL="1828800" algn="l">
              <a:lnSpc>
                <a:spcPct val="100000"/>
              </a:lnSpc>
              <a:spcBef>
                <a:spcPts val="600"/>
              </a:spcBef>
              <a:spcAft>
                <a:spcPts val="0"/>
              </a:spcAft>
              <a:buSzPts val="1035"/>
              <a:buNone/>
              <a:defRPr sz="900"/>
            </a:lvl4pPr>
            <a:lvl5pPr indent="-228600" lvl="4" marL="2286000" algn="l">
              <a:lnSpc>
                <a:spcPct val="100000"/>
              </a:lnSpc>
              <a:spcBef>
                <a:spcPts val="600"/>
              </a:spcBef>
              <a:spcAft>
                <a:spcPts val="0"/>
              </a:spcAft>
              <a:buSzPts val="1035"/>
              <a:buNone/>
              <a:defRPr sz="900"/>
            </a:lvl5pPr>
            <a:lvl6pPr indent="-228600" lvl="5" marL="2743200" algn="l">
              <a:lnSpc>
                <a:spcPct val="100000"/>
              </a:lnSpc>
              <a:spcBef>
                <a:spcPts val="600"/>
              </a:spcBef>
              <a:spcAft>
                <a:spcPts val="0"/>
              </a:spcAft>
              <a:buSzPts val="1035"/>
              <a:buNone/>
              <a:defRPr sz="900"/>
            </a:lvl6pPr>
            <a:lvl7pPr indent="-228600" lvl="6" marL="3200400" algn="l">
              <a:lnSpc>
                <a:spcPct val="100000"/>
              </a:lnSpc>
              <a:spcBef>
                <a:spcPts val="600"/>
              </a:spcBef>
              <a:spcAft>
                <a:spcPts val="0"/>
              </a:spcAft>
              <a:buSzPts val="1035"/>
              <a:buNone/>
              <a:defRPr sz="900"/>
            </a:lvl7pPr>
            <a:lvl8pPr indent="-228600" lvl="7" marL="3657600" algn="l">
              <a:lnSpc>
                <a:spcPct val="100000"/>
              </a:lnSpc>
              <a:spcBef>
                <a:spcPts val="600"/>
              </a:spcBef>
              <a:spcAft>
                <a:spcPts val="0"/>
              </a:spcAft>
              <a:buSzPts val="1035"/>
              <a:buNone/>
              <a:defRPr sz="900"/>
            </a:lvl8pPr>
            <a:lvl9pPr indent="-228600" lvl="8" marL="4114800" algn="l">
              <a:lnSpc>
                <a:spcPct val="100000"/>
              </a:lnSpc>
              <a:spcBef>
                <a:spcPts val="600"/>
              </a:spcBef>
              <a:spcAft>
                <a:spcPts val="600"/>
              </a:spcAft>
              <a:buSzPts val="1035"/>
              <a:buNone/>
              <a:defRPr sz="900"/>
            </a:lvl9pPr>
          </a:lstStyle>
          <a:p/>
        </p:txBody>
      </p:sp>
      <p:sp>
        <p:nvSpPr>
          <p:cNvPr id="86" name="Google Shape;86;p46"/>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46"/>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6"/>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22" Type="http://schemas.openxmlformats.org/officeDocument/2006/relationships/theme" Target="../theme/theme1.xml"/><Relationship Id="rId10" Type="http://schemas.openxmlformats.org/officeDocument/2006/relationships/slideLayout" Target="../slideLayouts/slideLayout7.xml"/><Relationship Id="rId21" Type="http://schemas.openxmlformats.org/officeDocument/2006/relationships/slideLayout" Target="../slideLayouts/slideLayout18.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7.jpg"/><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11" Type="http://schemas.openxmlformats.org/officeDocument/2006/relationships/slideLayout" Target="../slideLayouts/slideLayout24.xml"/><Relationship Id="rId22" Type="http://schemas.openxmlformats.org/officeDocument/2006/relationships/slideLayout" Target="../slideLayouts/slideLayout35.xml"/><Relationship Id="rId10" Type="http://schemas.openxmlformats.org/officeDocument/2006/relationships/slideLayout" Target="../slideLayouts/slideLayout23.xml"/><Relationship Id="rId21" Type="http://schemas.openxmlformats.org/officeDocument/2006/relationships/slideLayout" Target="../slideLayouts/slideLayout34.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23" Type="http://schemas.openxmlformats.org/officeDocument/2006/relationships/theme" Target="../theme/theme2.xml"/><Relationship Id="rId1" Type="http://schemas.openxmlformats.org/officeDocument/2006/relationships/image" Target="../media/image15.png"/><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5" Type="http://schemas.openxmlformats.org/officeDocument/2006/relationships/image" Target="../media/image6.png"/><Relationship Id="rId19" Type="http://schemas.openxmlformats.org/officeDocument/2006/relationships/slideLayout" Target="../slideLayouts/slideLayout32.xml"/><Relationship Id="rId6" Type="http://schemas.openxmlformats.org/officeDocument/2006/relationships/slideLayout" Target="../slideLayouts/slideLayout19.xml"/><Relationship Id="rId18" Type="http://schemas.openxmlformats.org/officeDocument/2006/relationships/slideLayout" Target="../slideLayouts/slideLayout31.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grpSp>
        <p:nvGrpSpPr>
          <p:cNvPr id="10" name="Google Shape;10;p35"/>
          <p:cNvGrpSpPr/>
          <p:nvPr/>
        </p:nvGrpSpPr>
        <p:grpSpPr>
          <a:xfrm>
            <a:off x="-15736" y="0"/>
            <a:ext cx="12229962" cy="6856215"/>
            <a:chOff x="-15736" y="0"/>
            <a:chExt cx="12229962" cy="6856215"/>
          </a:xfrm>
        </p:grpSpPr>
        <p:pic>
          <p:nvPicPr>
            <p:cNvPr descr="HD-PanelContent.png" id="11" name="Google Shape;11;p35"/>
            <p:cNvPicPr preferRelativeResize="0"/>
            <p:nvPr/>
          </p:nvPicPr>
          <p:blipFill rotWithShape="1">
            <a:blip r:embed="rId2">
              <a:alphaModFix/>
            </a:blip>
            <a:srcRect b="0" l="0" r="0" t="0"/>
            <a:stretch/>
          </p:blipFill>
          <p:spPr>
            <a:xfrm>
              <a:off x="0" y="0"/>
              <a:ext cx="12188827" cy="6856215"/>
            </a:xfrm>
            <a:prstGeom prst="rect">
              <a:avLst/>
            </a:prstGeom>
            <a:noFill/>
            <a:ln>
              <a:noFill/>
            </a:ln>
          </p:spPr>
        </p:pic>
        <p:sp>
          <p:nvSpPr>
            <p:cNvPr id="12" name="Google Shape;12;p35"/>
            <p:cNvSpPr/>
            <p:nvPr/>
          </p:nvSpPr>
          <p:spPr>
            <a:xfrm>
              <a:off x="608012" y="609600"/>
              <a:ext cx="10972800" cy="5638800"/>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DRibbonContent-UniformTrim.png" id="13" name="Google Shape;13;p35"/>
            <p:cNvPicPr preferRelativeResize="0"/>
            <p:nvPr/>
          </p:nvPicPr>
          <p:blipFill rotWithShape="1">
            <a:blip r:embed="rId3">
              <a:alphaModFix/>
            </a:blip>
            <a:srcRect b="0" l="0" r="0" t="0"/>
            <a:stretch/>
          </p:blipFill>
          <p:spPr>
            <a:xfrm>
              <a:off x="-15736" y="3153832"/>
              <a:ext cx="777240" cy="606425"/>
            </a:xfrm>
            <a:prstGeom prst="rect">
              <a:avLst/>
            </a:prstGeom>
            <a:noFill/>
            <a:ln>
              <a:noFill/>
            </a:ln>
          </p:spPr>
        </p:pic>
        <p:pic>
          <p:nvPicPr>
            <p:cNvPr descr="HDRibbonContent-UniformTrim.png" id="14" name="Google Shape;14;p35"/>
            <p:cNvPicPr preferRelativeResize="0"/>
            <p:nvPr/>
          </p:nvPicPr>
          <p:blipFill rotWithShape="1">
            <a:blip r:embed="rId3">
              <a:alphaModFix/>
            </a:blip>
            <a:srcRect b="0" l="0" r="0" t="0"/>
            <a:stretch/>
          </p:blipFill>
          <p:spPr>
            <a:xfrm>
              <a:off x="11436986" y="3153832"/>
              <a:ext cx="777240" cy="606425"/>
            </a:xfrm>
            <a:prstGeom prst="rect">
              <a:avLst/>
            </a:prstGeom>
            <a:noFill/>
            <a:ln>
              <a:noFill/>
            </a:ln>
          </p:spPr>
        </p:pic>
      </p:grpSp>
      <p:sp>
        <p:nvSpPr>
          <p:cNvPr id="15" name="Google Shape;15;p35"/>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lvl1pPr lvl="0" marR="0" algn="ctr">
              <a:lnSpc>
                <a:spcPct val="100000"/>
              </a:lnSpc>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6" name="Google Shape;16;p35"/>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lvl1pPr indent="-403860" lvl="0" marL="457200" marR="0" algn="l">
              <a:lnSpc>
                <a:spcPct val="100000"/>
              </a:lnSpc>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algn="l">
              <a:lnSpc>
                <a:spcPct val="100000"/>
              </a:lnSpc>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algn="l">
              <a:lnSpc>
                <a:spcPct val="100000"/>
              </a:lnSpc>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algn="l">
              <a:lnSpc>
                <a:spcPct val="100000"/>
              </a:lnSpc>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algn="l">
              <a:lnSpc>
                <a:spcPct val="100000"/>
              </a:lnSpc>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17" name="Google Shape;17;p35"/>
          <p:cNvSpPr txBox="1"/>
          <p:nvPr>
            <p:ph idx="10" type="dt"/>
          </p:nvPr>
        </p:nvSpPr>
        <p:spPr>
          <a:xfrm>
            <a:off x="8677501" y="5969000"/>
            <a:ext cx="1600200" cy="2793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8" name="Google Shape;18;p35"/>
          <p:cNvSpPr txBox="1"/>
          <p:nvPr>
            <p:ph idx="11" type="ftr"/>
          </p:nvPr>
        </p:nvSpPr>
        <p:spPr>
          <a:xfrm>
            <a:off x="1295401" y="5969000"/>
            <a:ext cx="7305900" cy="2793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9" name="Google Shape;19;p35"/>
          <p:cNvSpPr txBox="1"/>
          <p:nvPr>
            <p:ph idx="12" type="sldNum"/>
          </p:nvPr>
        </p:nvSpPr>
        <p:spPr>
          <a:xfrm>
            <a:off x="10353901" y="5969000"/>
            <a:ext cx="542700" cy="2793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03" name="Shape 203"/>
        <p:cNvGrpSpPr/>
        <p:nvPr/>
      </p:nvGrpSpPr>
      <p:grpSpPr>
        <a:xfrm>
          <a:off x="0" y="0"/>
          <a:ext cx="0" cy="0"/>
          <a:chOff x="0" y="0"/>
          <a:chExt cx="0" cy="0"/>
        </a:xfrm>
      </p:grpSpPr>
      <p:pic>
        <p:nvPicPr>
          <p:cNvPr id="204" name="Google Shape;204;p38"/>
          <p:cNvPicPr preferRelativeResize="0"/>
          <p:nvPr/>
        </p:nvPicPr>
        <p:blipFill rotWithShape="1">
          <a:blip r:embed="rId2">
            <a:alphaModFix/>
          </a:blip>
          <a:srcRect b="0" l="3614" r="0" t="0"/>
          <a:stretch/>
        </p:blipFill>
        <p:spPr>
          <a:xfrm>
            <a:off x="0" y="2669685"/>
            <a:ext cx="4037011" cy="4188314"/>
          </a:xfrm>
          <a:prstGeom prst="rect">
            <a:avLst/>
          </a:prstGeom>
          <a:noFill/>
          <a:ln>
            <a:noFill/>
          </a:ln>
        </p:spPr>
      </p:pic>
      <p:pic>
        <p:nvPicPr>
          <p:cNvPr id="205" name="Google Shape;205;p38"/>
          <p:cNvPicPr preferRelativeResize="0"/>
          <p:nvPr/>
        </p:nvPicPr>
        <p:blipFill rotWithShape="1">
          <a:blip r:embed="rId3">
            <a:alphaModFix/>
          </a:blip>
          <a:srcRect b="0" l="35641" r="0" t="0"/>
          <a:stretch/>
        </p:blipFill>
        <p:spPr>
          <a:xfrm>
            <a:off x="0" y="2892347"/>
            <a:ext cx="1522412" cy="2365453"/>
          </a:xfrm>
          <a:prstGeom prst="rect">
            <a:avLst/>
          </a:prstGeom>
          <a:noFill/>
          <a:ln>
            <a:noFill/>
          </a:ln>
        </p:spPr>
      </p:pic>
      <p:sp>
        <p:nvSpPr>
          <p:cNvPr id="206" name="Google Shape;206;p38"/>
          <p:cNvSpPr/>
          <p:nvPr/>
        </p:nvSpPr>
        <p:spPr>
          <a:xfrm>
            <a:off x="8609012" y="1676400"/>
            <a:ext cx="2819400" cy="2819400"/>
          </a:xfrm>
          <a:prstGeom prst="ellipse">
            <a:avLst/>
          </a:prstGeom>
          <a:gradFill>
            <a:gsLst>
              <a:gs pos="0">
                <a:srgbClr val="4CB9C3">
                  <a:alpha val="5882"/>
                </a:srgbClr>
              </a:gs>
              <a:gs pos="36000">
                <a:srgbClr val="4CB9C3">
                  <a:alpha val="5098"/>
                </a:srgbClr>
              </a:gs>
              <a:gs pos="69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7" name="Google Shape;207;p38"/>
          <p:cNvPicPr preferRelativeResize="0"/>
          <p:nvPr/>
        </p:nvPicPr>
        <p:blipFill rotWithShape="1">
          <a:blip r:embed="rId4">
            <a:alphaModFix/>
          </a:blip>
          <a:srcRect b="0" l="0" r="0" t="28810"/>
          <a:stretch/>
        </p:blipFill>
        <p:spPr>
          <a:xfrm>
            <a:off x="7999412" y="0"/>
            <a:ext cx="1603387" cy="1141407"/>
          </a:xfrm>
          <a:prstGeom prst="rect">
            <a:avLst/>
          </a:prstGeom>
          <a:noFill/>
          <a:ln>
            <a:noFill/>
          </a:ln>
        </p:spPr>
      </p:pic>
      <p:pic>
        <p:nvPicPr>
          <p:cNvPr id="208" name="Google Shape;208;p38"/>
          <p:cNvPicPr preferRelativeResize="0"/>
          <p:nvPr/>
        </p:nvPicPr>
        <p:blipFill rotWithShape="1">
          <a:blip r:embed="rId5">
            <a:alphaModFix/>
          </a:blip>
          <a:srcRect b="23318" l="0" r="0" t="0"/>
          <a:stretch/>
        </p:blipFill>
        <p:spPr>
          <a:xfrm>
            <a:off x="8605878" y="6096000"/>
            <a:ext cx="993734" cy="762000"/>
          </a:xfrm>
          <a:prstGeom prst="rect">
            <a:avLst/>
          </a:prstGeom>
          <a:noFill/>
          <a:ln>
            <a:noFill/>
          </a:ln>
        </p:spPr>
      </p:pic>
      <p:sp>
        <p:nvSpPr>
          <p:cNvPr id="209" name="Google Shape;209;p3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392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38"/>
          <p:cNvSpPr txBox="1"/>
          <p:nvPr>
            <p:ph type="title"/>
          </p:nvPr>
        </p:nvSpPr>
        <p:spPr>
          <a:xfrm>
            <a:off x="646111" y="452718"/>
            <a:ext cx="9404700" cy="14004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9pPr>
          </a:lstStyle>
          <a:p/>
        </p:txBody>
      </p:sp>
      <p:sp>
        <p:nvSpPr>
          <p:cNvPr id="211" name="Google Shape;211;p38"/>
          <p:cNvSpPr txBox="1"/>
          <p:nvPr>
            <p:ph idx="1" type="body"/>
          </p:nvPr>
        </p:nvSpPr>
        <p:spPr>
          <a:xfrm>
            <a:off x="1103312" y="2052918"/>
            <a:ext cx="8946600" cy="4195500"/>
          </a:xfrm>
          <a:prstGeom prst="rect">
            <a:avLst/>
          </a:prstGeom>
          <a:noFill/>
          <a:ln>
            <a:noFill/>
          </a:ln>
        </p:spPr>
        <p:txBody>
          <a:bodyPr anchorCtr="0" anchor="t" bIns="45700" lIns="91425" spcFirstLastPara="1" rIns="91425" wrap="square" tIns="45700">
            <a:normAutofit/>
          </a:bodyPr>
          <a:lstStyle>
            <a:lvl1pPr indent="-330200" lvl="0" marL="457200" marR="0" algn="l">
              <a:lnSpc>
                <a:spcPct val="100000"/>
              </a:lnSpc>
              <a:spcBef>
                <a:spcPts val="1000"/>
              </a:spcBef>
              <a:spcAft>
                <a:spcPts val="0"/>
              </a:spcAft>
              <a:buClr>
                <a:srgbClr val="86D1D8"/>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algn="l">
              <a:lnSpc>
                <a:spcPct val="100000"/>
              </a:lnSpc>
              <a:spcBef>
                <a:spcPts val="1000"/>
              </a:spcBef>
              <a:spcAft>
                <a:spcPts val="0"/>
              </a:spcAft>
              <a:buClr>
                <a:srgbClr val="86D1D8"/>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algn="l">
              <a:lnSpc>
                <a:spcPct val="100000"/>
              </a:lnSpc>
              <a:spcBef>
                <a:spcPts val="1000"/>
              </a:spcBef>
              <a:spcAft>
                <a:spcPts val="0"/>
              </a:spcAft>
              <a:buClr>
                <a:srgbClr val="86D1D8"/>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algn="l">
              <a:lnSpc>
                <a:spcPct val="100000"/>
              </a:lnSpc>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algn="l">
              <a:lnSpc>
                <a:spcPct val="100000"/>
              </a:lnSpc>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algn="l">
              <a:lnSpc>
                <a:spcPct val="100000"/>
              </a:lnSpc>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algn="l">
              <a:lnSpc>
                <a:spcPct val="100000"/>
              </a:lnSpc>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algn="l">
              <a:lnSpc>
                <a:spcPct val="100000"/>
              </a:lnSpc>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algn="l">
              <a:lnSpc>
                <a:spcPct val="100000"/>
              </a:lnSpc>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212" name="Google Shape;212;p38"/>
          <p:cNvSpPr txBox="1"/>
          <p:nvPr>
            <p:ph idx="10" type="dt"/>
          </p:nvPr>
        </p:nvSpPr>
        <p:spPr>
          <a:xfrm rot="5400000">
            <a:off x="10155638" y="1790701"/>
            <a:ext cx="990600" cy="3048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100" u="none" cap="none" strike="noStrike">
                <a:solidFill>
                  <a:schemeClr val="lt1"/>
                </a:solidFill>
                <a:latin typeface="Century Gothic"/>
                <a:ea typeface="Century Gothic"/>
                <a:cs typeface="Century Gothic"/>
                <a:sym typeface="Century Gothic"/>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213" name="Google Shape;213;p38"/>
          <p:cNvSpPr txBox="1"/>
          <p:nvPr>
            <p:ph idx="11" type="ftr"/>
          </p:nvPr>
        </p:nvSpPr>
        <p:spPr>
          <a:xfrm rot="5400000">
            <a:off x="8951571" y="3225300"/>
            <a:ext cx="3859800" cy="304800"/>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100" u="none" cap="none" strike="noStrike">
                <a:solidFill>
                  <a:schemeClr val="lt1"/>
                </a:solidFill>
                <a:latin typeface="Century Gothic"/>
                <a:ea typeface="Century Gothic"/>
                <a:cs typeface="Century Gothic"/>
                <a:sym typeface="Century Gothic"/>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214" name="Google Shape;214;p38"/>
          <p:cNvSpPr txBox="1"/>
          <p:nvPr>
            <p:ph idx="12" type="sldNum"/>
          </p:nvPr>
        </p:nvSpPr>
        <p:spPr>
          <a:xfrm>
            <a:off x="10352540" y="295729"/>
            <a:ext cx="838200" cy="767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hyperlink" Target="https://app.schoolinks.com/course-catalog/my-district/overview" TargetMode="External"/><Relationship Id="rId9" Type="http://schemas.openxmlformats.org/officeDocument/2006/relationships/image" Target="../media/image13.png"/><Relationship Id="rId5" Type="http://schemas.openxmlformats.org/officeDocument/2006/relationships/hyperlink" Target="https://docs.google.com/spreadsheets/d/1PI5xyvOeEnh-Vj7zd83gPXy6C9IwPD3r/edit?usp=drive_link&amp;ouid=100251088459717402284&amp;rtpof=true&amp;sd=true" TargetMode="External"/><Relationship Id="rId6" Type="http://schemas.openxmlformats.org/officeDocument/2006/relationships/image" Target="../media/image18.png"/><Relationship Id="rId7" Type="http://schemas.openxmlformats.org/officeDocument/2006/relationships/image" Target="../media/image10.png"/><Relationship Id="rId8"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12.png"/><Relationship Id="rId5" Type="http://schemas.openxmlformats.org/officeDocument/2006/relationships/hyperlink" Target="https://app.schoolinks.com/course-catalog/my-district/overview"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12.png"/><Relationship Id="rId5" Type="http://schemas.openxmlformats.org/officeDocument/2006/relationships/hyperlink" Target="https://app.schoolinks.com/course-catalog/my-district/overview"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12.png"/><Relationship Id="rId5" Type="http://schemas.openxmlformats.org/officeDocument/2006/relationships/hyperlink" Target="https://app.schoolinks.com/course-catalog/my-district/overvie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12.png"/><Relationship Id="rId5" Type="http://schemas.openxmlformats.org/officeDocument/2006/relationships/hyperlink" Target="https://app.schoolinks.com/course-catalog/my-district/overview"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0.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38.jpg"/><Relationship Id="rId4" Type="http://schemas.openxmlformats.org/officeDocument/2006/relationships/hyperlink" Target="https://www.katyisd.org/cms/lib/TX50010808/Centricity/domain/75/documents/2025-2026%20MCTC%20Course%20Catalog.pdf" TargetMode="External"/><Relationship Id="rId5"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forms.gle/WSAxD4ihMchPBZ5S7"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9.png"/><Relationship Id="rId4" Type="http://schemas.openxmlformats.org/officeDocument/2006/relationships/hyperlink" Target="https://katyisd-my.sharepoint.com/personal/c9700246_katyisd_org/_layouts/15/onedrive.aspx?id=%2Fpersonal%2Fc9700246%5Fkatyisd%5Forg%2FDocuments%2FScheduling%20Options%2025%2D26%20%282%29%2Epdf&amp;parent=%2Fpersonal%2Fc9700246%5Fkatyisd%5Forg%2FDocuments&amp;ga=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4.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4.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hyperlink" Target="https://docs.google.com/presentation/d/1vOzdj_3LDp19SmnJ9Cm7dGoTNSvZGaYTSB_J5tyix3o/edit?usp=sharing" TargetMode="External"/><Relationship Id="rId4" Type="http://schemas.openxmlformats.org/officeDocument/2006/relationships/hyperlink" Target="https://docs.google.com/presentation/d/1vOzdj_3LDp19SmnJ9Cm7dGoTNSvZGaYTSB_J5tyix3o/edit?usp=sharing" TargetMode="External"/><Relationship Id="rId5" Type="http://schemas.openxmlformats.org/officeDocument/2006/relationships/hyperlink" Target="https://docs.google.com/presentation/d/1vOzdj_3LDp19SmnJ9Cm7dGoTNSvZGaYTSB_J5tyix3o/edit?usp=sharin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4.png"/><Relationship Id="rId4" Type="http://schemas.openxmlformats.org/officeDocument/2006/relationships/hyperlink" Target="https://app.schoolinks.com/course-catalog/my-district/overview" TargetMode="External"/><Relationship Id="rId9" Type="http://schemas.openxmlformats.org/officeDocument/2006/relationships/image" Target="../media/image13.png"/><Relationship Id="rId5" Type="http://schemas.openxmlformats.org/officeDocument/2006/relationships/hyperlink" Target="https://docs.google.com/spreadsheets/d/1PI5xyvOeEnh-Vj7zd83gPXy6C9IwPD3r/edit?usp=drive_link&amp;ouid=100251088459717402284&amp;rtpof=true&amp;sd=true" TargetMode="External"/><Relationship Id="rId6" Type="http://schemas.openxmlformats.org/officeDocument/2006/relationships/image" Target="../media/image18.png"/><Relationship Id="rId7" Type="http://schemas.openxmlformats.org/officeDocument/2006/relationships/image" Target="../media/image10.png"/><Relationship Id="rId8"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hyperlink" Target="https://acrobat.adobe.com/id/urn:aaid:sc:VA6C2:0b0b929d-d094-4532-a621-fbb03282314b?viewer%21megaVerb=group-discove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21.png"/><Relationship Id="rId6" Type="http://schemas.openxmlformats.org/officeDocument/2006/relationships/image" Target="../media/image20.png"/><Relationship Id="rId7" Type="http://schemas.openxmlformats.org/officeDocument/2006/relationships/image" Target="../media/image26.png"/><Relationship Id="rId8"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12.png"/><Relationship Id="rId5" Type="http://schemas.openxmlformats.org/officeDocument/2006/relationships/hyperlink" Target="https://app.schoolinks.com/course-catalog/my-district/overview"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g32839ad2fdc_0_13"/>
          <p:cNvPicPr preferRelativeResize="0"/>
          <p:nvPr/>
        </p:nvPicPr>
        <p:blipFill rotWithShape="1">
          <a:blip r:embed="rId3">
            <a:alphaModFix/>
          </a:blip>
          <a:srcRect b="0" l="0" r="0" t="0"/>
          <a:stretch/>
        </p:blipFill>
        <p:spPr>
          <a:xfrm>
            <a:off x="9532113" y="728625"/>
            <a:ext cx="1876425" cy="1047750"/>
          </a:xfrm>
          <a:prstGeom prst="rect">
            <a:avLst/>
          </a:prstGeom>
          <a:noFill/>
          <a:ln>
            <a:noFill/>
          </a:ln>
        </p:spPr>
      </p:pic>
      <p:pic>
        <p:nvPicPr>
          <p:cNvPr id="347" name="Google Shape;347;g32839ad2fdc_0_13"/>
          <p:cNvPicPr preferRelativeResize="0"/>
          <p:nvPr/>
        </p:nvPicPr>
        <p:blipFill rotWithShape="1">
          <a:blip r:embed="rId3">
            <a:alphaModFix/>
          </a:blip>
          <a:srcRect b="0" l="0" r="0" t="0"/>
          <a:stretch/>
        </p:blipFill>
        <p:spPr>
          <a:xfrm>
            <a:off x="714550" y="728625"/>
            <a:ext cx="1876425" cy="1047750"/>
          </a:xfrm>
          <a:prstGeom prst="rect">
            <a:avLst/>
          </a:prstGeom>
          <a:noFill/>
          <a:ln>
            <a:noFill/>
          </a:ln>
        </p:spPr>
      </p:pic>
      <p:sp>
        <p:nvSpPr>
          <p:cNvPr id="348" name="Google Shape;348;g32839ad2fdc_0_13"/>
          <p:cNvSpPr txBox="1"/>
          <p:nvPr/>
        </p:nvSpPr>
        <p:spPr>
          <a:xfrm>
            <a:off x="1335438" y="1949550"/>
            <a:ext cx="27846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t/>
            </a:r>
            <a:endParaRPr b="1" i="0" sz="2700" u="none" cap="none" strike="noStrike">
              <a:solidFill>
                <a:srgbClr val="000000"/>
              </a:solidFill>
              <a:latin typeface="Garamond"/>
              <a:ea typeface="Garamond"/>
              <a:cs typeface="Garamond"/>
              <a:sym typeface="Garamond"/>
            </a:endParaRPr>
          </a:p>
        </p:txBody>
      </p:sp>
      <p:graphicFrame>
        <p:nvGraphicFramePr>
          <p:cNvPr id="349" name="Google Shape;349;g32839ad2fdc_0_13"/>
          <p:cNvGraphicFramePr/>
          <p:nvPr/>
        </p:nvGraphicFramePr>
        <p:xfrm>
          <a:off x="952500" y="1596275"/>
          <a:ext cx="3000000" cy="3000000"/>
        </p:xfrm>
        <a:graphic>
          <a:graphicData uri="http://schemas.openxmlformats.org/drawingml/2006/table">
            <a:tbl>
              <a:tblPr>
                <a:noFill/>
                <a:tableStyleId>{3493E217-2394-434C-8E78-C0DA3A0A3D75}</a:tableStyleId>
              </a:tblPr>
              <a:tblGrid>
                <a:gridCol w="5143500"/>
                <a:gridCol w="5143500"/>
              </a:tblGrid>
              <a:tr h="2378350">
                <a:tc>
                  <a:txBody>
                    <a:bodyPr/>
                    <a:lstStyle/>
                    <a:p>
                      <a:pPr indent="0" lvl="0" marL="0" marR="0" rtl="0" algn="ctr">
                        <a:lnSpc>
                          <a:spcPct val="100000"/>
                        </a:lnSpc>
                        <a:spcBef>
                          <a:spcPts val="0"/>
                        </a:spcBef>
                        <a:spcAft>
                          <a:spcPts val="0"/>
                        </a:spcAft>
                        <a:buClr>
                          <a:srgbClr val="000000"/>
                        </a:buClr>
                        <a:buSzPts val="2700"/>
                        <a:buFont typeface="Arial"/>
                        <a:buNone/>
                      </a:pPr>
                      <a:r>
                        <a:rPr b="1" lang="en-US" sz="2700" u="none" cap="none" strike="noStrike">
                          <a:solidFill>
                            <a:schemeClr val="dk1"/>
                          </a:solidFill>
                          <a:latin typeface="Garamond"/>
                          <a:ea typeface="Garamond"/>
                          <a:cs typeface="Garamond"/>
                          <a:sym typeface="Garamond"/>
                        </a:rPr>
                        <a:t>Tonight’s Presentation</a:t>
                      </a:r>
                      <a:endParaRPr b="1" sz="2700" u="none" cap="none" strike="noStrike">
                        <a:solidFill>
                          <a:schemeClr val="dk1"/>
                        </a:solidFill>
                        <a:latin typeface="Garamond"/>
                        <a:ea typeface="Garamond"/>
                        <a:cs typeface="Garamond"/>
                        <a:sym typeface="Garamond"/>
                      </a:endParaRPr>
                    </a:p>
                    <a:p>
                      <a:pPr indent="0" lvl="0" marL="0" marR="0" rtl="0" algn="ctr">
                        <a:lnSpc>
                          <a:spcPct val="100000"/>
                        </a:lnSpc>
                        <a:spcBef>
                          <a:spcPts val="0"/>
                        </a:spcBef>
                        <a:spcAft>
                          <a:spcPts val="0"/>
                        </a:spcAft>
                        <a:buClr>
                          <a:srgbClr val="000000"/>
                        </a:buClr>
                        <a:buSzPts val="2700"/>
                        <a:buFont typeface="Arial"/>
                        <a:buNone/>
                      </a:pPr>
                      <a:r>
                        <a:t/>
                      </a:r>
                      <a:endParaRPr b="1" sz="2700" u="none" cap="none" strike="noStrike">
                        <a:solidFill>
                          <a:schemeClr val="dk1"/>
                        </a:solidFill>
                        <a:latin typeface="Garamond"/>
                        <a:ea typeface="Garamond"/>
                        <a:cs typeface="Garamond"/>
                        <a:sym typeface="Garamond"/>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600"/>
                        <a:buFont typeface="Arial"/>
                        <a:buNone/>
                      </a:pPr>
                      <a:r>
                        <a:rPr b="1" lang="en-US" sz="2600" u="sng" cap="none" strike="noStrike">
                          <a:solidFill>
                            <a:schemeClr val="hlink"/>
                          </a:solidFill>
                          <a:latin typeface="Garamond"/>
                          <a:ea typeface="Garamond"/>
                          <a:cs typeface="Garamond"/>
                          <a:sym typeface="Garamond"/>
                          <a:hlinkClick r:id="rId4"/>
                        </a:rPr>
                        <a:t>Course Catalog</a:t>
                      </a:r>
                      <a:endParaRPr b="1" sz="2600" u="none" cap="none" strike="noStrike">
                        <a:solidFill>
                          <a:srgbClr val="262626"/>
                        </a:solidFill>
                        <a:latin typeface="Garamond"/>
                        <a:ea typeface="Garamond"/>
                        <a:cs typeface="Garamond"/>
                        <a:sym typeface="Garamond"/>
                      </a:endParaRPr>
                    </a:p>
                    <a:p>
                      <a:pPr indent="0" lvl="0" marL="0" marR="0" rtl="0" algn="ctr">
                        <a:lnSpc>
                          <a:spcPct val="100000"/>
                        </a:lnSpc>
                        <a:spcBef>
                          <a:spcPts val="0"/>
                        </a:spcBef>
                        <a:spcAft>
                          <a:spcPts val="0"/>
                        </a:spcAft>
                        <a:buClr>
                          <a:srgbClr val="000000"/>
                        </a:buClr>
                        <a:buSzPts val="2600"/>
                        <a:buFont typeface="Arial"/>
                        <a:buNone/>
                      </a:pPr>
                      <a:r>
                        <a:t/>
                      </a:r>
                      <a:endParaRPr b="1" sz="2600" u="none" cap="none" strike="noStrike">
                        <a:solidFill>
                          <a:srgbClr val="262626"/>
                        </a:solidFill>
                        <a:latin typeface="Garamond"/>
                        <a:ea typeface="Garamond"/>
                        <a:cs typeface="Garamond"/>
                        <a:sym typeface="Garamond"/>
                      </a:endParaRPr>
                    </a:p>
                  </a:txBody>
                  <a:tcPr marT="91425" marB="91425" marR="91425" marL="91425"/>
                </a:tc>
              </a:tr>
              <a:tr h="2502625">
                <a:tc>
                  <a:txBody>
                    <a:bodyPr/>
                    <a:lstStyle/>
                    <a:p>
                      <a:pPr indent="0" lvl="0" marL="0" marR="0" rtl="0" algn="ctr">
                        <a:lnSpc>
                          <a:spcPct val="100000"/>
                        </a:lnSpc>
                        <a:spcBef>
                          <a:spcPts val="0"/>
                        </a:spcBef>
                        <a:spcAft>
                          <a:spcPts val="0"/>
                        </a:spcAft>
                        <a:buClr>
                          <a:srgbClr val="000000"/>
                        </a:buClr>
                        <a:buSzPts val="2500"/>
                        <a:buFont typeface="Arial"/>
                        <a:buNone/>
                      </a:pPr>
                      <a:r>
                        <a:rPr b="1" lang="en-US" sz="2500" u="sng" cap="none" strike="noStrike">
                          <a:solidFill>
                            <a:schemeClr val="hlink"/>
                          </a:solidFill>
                          <a:latin typeface="Garamond"/>
                          <a:ea typeface="Garamond"/>
                          <a:cs typeface="Garamond"/>
                          <a:sym typeface="Garamond"/>
                          <a:hlinkClick r:id="rId5"/>
                        </a:rPr>
                        <a:t>8th Grade Course Offerings</a:t>
                      </a:r>
                      <a:endParaRPr b="1" sz="2500" u="none" cap="none" strike="noStrike">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2500"/>
                        <a:buFont typeface="Arial"/>
                        <a:buNone/>
                      </a:pPr>
                      <a:r>
                        <a:rPr b="1" lang="en-US" sz="2500">
                          <a:solidFill>
                            <a:schemeClr val="dk1"/>
                          </a:solidFill>
                          <a:latin typeface="Garamond"/>
                          <a:ea typeface="Garamond"/>
                          <a:cs typeface="Garamond"/>
                          <a:sym typeface="Garamond"/>
                        </a:rPr>
                        <a:t>Dual Credit Interest Form</a:t>
                      </a:r>
                      <a:endParaRPr b="1" sz="2500" u="none" cap="none" strike="noStrike">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350" name="Google Shape;350;g32839ad2fdc_0_13"/>
          <p:cNvPicPr preferRelativeResize="0"/>
          <p:nvPr/>
        </p:nvPicPr>
        <p:blipFill rotWithShape="1">
          <a:blip r:embed="rId6">
            <a:alphaModFix/>
          </a:blip>
          <a:srcRect b="0" l="0" r="0" t="0"/>
          <a:stretch/>
        </p:blipFill>
        <p:spPr>
          <a:xfrm>
            <a:off x="7812850" y="2075225"/>
            <a:ext cx="1805050" cy="1805050"/>
          </a:xfrm>
          <a:prstGeom prst="rect">
            <a:avLst/>
          </a:prstGeom>
          <a:noFill/>
          <a:ln>
            <a:noFill/>
          </a:ln>
        </p:spPr>
      </p:pic>
      <p:pic>
        <p:nvPicPr>
          <p:cNvPr id="351" name="Google Shape;351;g32839ad2fdc_0_13"/>
          <p:cNvPicPr preferRelativeResize="0"/>
          <p:nvPr/>
        </p:nvPicPr>
        <p:blipFill>
          <a:blip r:embed="rId7">
            <a:alphaModFix/>
          </a:blip>
          <a:stretch>
            <a:fillRect/>
          </a:stretch>
        </p:blipFill>
        <p:spPr>
          <a:xfrm>
            <a:off x="2454976" y="2145213"/>
            <a:ext cx="1665075" cy="1665075"/>
          </a:xfrm>
          <a:prstGeom prst="rect">
            <a:avLst/>
          </a:prstGeom>
          <a:noFill/>
          <a:ln>
            <a:noFill/>
          </a:ln>
        </p:spPr>
      </p:pic>
      <p:pic>
        <p:nvPicPr>
          <p:cNvPr id="352" name="Google Shape;352;g32839ad2fdc_0_13"/>
          <p:cNvPicPr preferRelativeResize="0"/>
          <p:nvPr/>
        </p:nvPicPr>
        <p:blipFill>
          <a:blip r:embed="rId8">
            <a:alphaModFix/>
          </a:blip>
          <a:stretch>
            <a:fillRect/>
          </a:stretch>
        </p:blipFill>
        <p:spPr>
          <a:xfrm>
            <a:off x="2700000" y="4558175"/>
            <a:ext cx="1600200" cy="1619250"/>
          </a:xfrm>
          <a:prstGeom prst="rect">
            <a:avLst/>
          </a:prstGeom>
          <a:noFill/>
          <a:ln>
            <a:noFill/>
          </a:ln>
        </p:spPr>
      </p:pic>
      <p:pic>
        <p:nvPicPr>
          <p:cNvPr id="353" name="Google Shape;353;g32839ad2fdc_0_13"/>
          <p:cNvPicPr preferRelativeResize="0"/>
          <p:nvPr/>
        </p:nvPicPr>
        <p:blipFill>
          <a:blip r:embed="rId9">
            <a:alphaModFix/>
          </a:blip>
          <a:stretch>
            <a:fillRect/>
          </a:stretch>
        </p:blipFill>
        <p:spPr>
          <a:xfrm>
            <a:off x="7924800" y="4586750"/>
            <a:ext cx="1581150" cy="1562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8"/>
          <p:cNvSpPr txBox="1"/>
          <p:nvPr>
            <p:ph idx="4294967295" type="title"/>
          </p:nvPr>
        </p:nvSpPr>
        <p:spPr>
          <a:xfrm>
            <a:off x="59550" y="329966"/>
            <a:ext cx="12192000" cy="1293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Business &amp; Industry</a:t>
            </a:r>
            <a:endParaRPr/>
          </a:p>
        </p:txBody>
      </p:sp>
      <p:pic>
        <p:nvPicPr>
          <p:cNvPr id="430" name="Google Shape;430;p8"/>
          <p:cNvPicPr preferRelativeResize="0"/>
          <p:nvPr/>
        </p:nvPicPr>
        <p:blipFill rotWithShape="1">
          <a:blip r:embed="rId3">
            <a:alphaModFix/>
          </a:blip>
          <a:srcRect b="0" l="0" r="0" t="0"/>
          <a:stretch/>
        </p:blipFill>
        <p:spPr>
          <a:xfrm>
            <a:off x="11221309" y="90171"/>
            <a:ext cx="777404" cy="886701"/>
          </a:xfrm>
          <a:prstGeom prst="rect">
            <a:avLst/>
          </a:prstGeom>
          <a:noFill/>
          <a:ln>
            <a:noFill/>
          </a:ln>
        </p:spPr>
      </p:pic>
      <p:pic>
        <p:nvPicPr>
          <p:cNvPr id="431" name="Google Shape;431;p8"/>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
        <p:nvSpPr>
          <p:cNvPr id="432" name="Google Shape;432;p8"/>
          <p:cNvSpPr txBox="1"/>
          <p:nvPr/>
        </p:nvSpPr>
        <p:spPr>
          <a:xfrm>
            <a:off x="5336650" y="324650"/>
            <a:ext cx="3000000" cy="3000000"/>
          </a:xfrm>
          <a:prstGeom prst="rect">
            <a:avLst/>
          </a:prstGeom>
          <a:noFill/>
          <a:ln>
            <a:noFill/>
          </a:ln>
        </p:spPr>
        <p:txBody>
          <a:bodyPr anchorCtr="0" anchor="ctr" bIns="91425" lIns="91425" spcFirstLastPara="1" rIns="91425" wrap="square" tIns="91425">
            <a:noAutofit/>
          </a:bodyPr>
          <a:lstStyle/>
          <a:p>
            <a:pPr indent="0" lvl="0" marL="914400" marR="304800" rtl="0" algn="l">
              <a:lnSpc>
                <a:spcPct val="115000"/>
              </a:lnSpc>
              <a:spcBef>
                <a:spcPts val="4800"/>
              </a:spcBef>
              <a:spcAft>
                <a:spcPts val="0"/>
              </a:spcAft>
              <a:buNone/>
            </a:pPr>
            <a:r>
              <a:rPr lang="en-US" sz="1050">
                <a:latin typeface="Roboto"/>
                <a:ea typeface="Roboto"/>
                <a:cs typeface="Roboto"/>
                <a:sym typeface="Roboto"/>
              </a:rPr>
              <a:t> </a:t>
            </a:r>
            <a:endParaRPr sz="1050">
              <a:latin typeface="Roboto"/>
              <a:ea typeface="Roboto"/>
              <a:cs typeface="Roboto"/>
              <a:sym typeface="Roboto"/>
            </a:endParaRPr>
          </a:p>
          <a:p>
            <a:pPr indent="0" lvl="0" marL="914400" marR="304800" rtl="0" algn="l">
              <a:lnSpc>
                <a:spcPct val="115000"/>
              </a:lnSpc>
              <a:spcBef>
                <a:spcPts val="4800"/>
              </a:spcBef>
              <a:spcAft>
                <a:spcPts val="0"/>
              </a:spcAft>
              <a:buNone/>
            </a:pPr>
            <a:r>
              <a:t/>
            </a:r>
            <a:endParaRPr sz="1050">
              <a:latin typeface="Roboto"/>
              <a:ea typeface="Roboto"/>
              <a:cs typeface="Roboto"/>
              <a:sym typeface="Roboto"/>
            </a:endParaRPr>
          </a:p>
        </p:txBody>
      </p:sp>
      <p:sp>
        <p:nvSpPr>
          <p:cNvPr id="433" name="Google Shape;433;p8"/>
          <p:cNvSpPr txBox="1"/>
          <p:nvPr/>
        </p:nvSpPr>
        <p:spPr>
          <a:xfrm>
            <a:off x="969425" y="1454150"/>
            <a:ext cx="10251900" cy="47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rgbClr val="2D3B45"/>
                </a:solidFill>
                <a:highlight>
                  <a:srgbClr val="FFFFFF"/>
                </a:highlight>
              </a:rPr>
              <a:t>Option 1: Business and Industry CTE</a:t>
            </a:r>
            <a:r>
              <a:rPr lang="en-US" sz="1300">
                <a:solidFill>
                  <a:srgbClr val="2D3B45"/>
                </a:solidFill>
                <a:highlight>
                  <a:srgbClr val="FFFFFF"/>
                </a:highlight>
              </a:rPr>
              <a:t>		</a:t>
            </a:r>
            <a:r>
              <a:rPr lang="en-US" sz="1300">
                <a:solidFill>
                  <a:schemeClr val="dk1"/>
                </a:solidFill>
                <a:highlight>
                  <a:srgbClr val="FFFFFF"/>
                </a:highlight>
              </a:rPr>
              <a:t>Complete three (3) or more courses for four (4) or more credits within the</a:t>
            </a:r>
            <a:endParaRPr sz="1300">
              <a:solidFill>
                <a:schemeClr val="dk1"/>
              </a:solidFill>
              <a:highlight>
                <a:srgbClr val="FFFFFF"/>
              </a:highlight>
            </a:endParaRPr>
          </a:p>
          <a:p>
            <a:pPr indent="0" lvl="0" marL="3657600" rtl="0" algn="l">
              <a:spcBef>
                <a:spcPts val="0"/>
              </a:spcBef>
              <a:spcAft>
                <a:spcPts val="0"/>
              </a:spcAft>
              <a:buNone/>
            </a:pPr>
            <a:r>
              <a:rPr lang="en-US" sz="1300">
                <a:solidFill>
                  <a:schemeClr val="dk1"/>
                </a:solidFill>
                <a:highlight>
                  <a:srgbClr val="FFFFFF"/>
                </a:highlight>
              </a:rPr>
              <a:t>same CTE Program of Study related to Business and Industry.  One of these courses must be from level 3 or 4.  </a:t>
            </a:r>
            <a:endParaRPr sz="13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endParaRPr>
          </a:p>
          <a:p>
            <a:pPr indent="457200" lvl="0" marL="3200400" rtl="0" algn="l">
              <a:lnSpc>
                <a:spcPct val="115000"/>
              </a:lnSpc>
              <a:spcBef>
                <a:spcPts val="0"/>
              </a:spcBef>
              <a:spcAft>
                <a:spcPts val="0"/>
              </a:spcAft>
              <a:buClr>
                <a:schemeClr val="dk1"/>
              </a:buClr>
              <a:buSzPts val="1100"/>
              <a:buFont typeface="Arial"/>
              <a:buNone/>
            </a:pPr>
            <a:r>
              <a:rPr lang="en-US" sz="1300">
                <a:solidFill>
                  <a:schemeClr val="dk1"/>
                </a:solidFill>
                <a:highlight>
                  <a:srgbClr val="FFFFFF"/>
                </a:highlight>
              </a:rPr>
              <a:t>OR</a:t>
            </a:r>
            <a:endParaRPr sz="1300">
              <a:solidFill>
                <a:schemeClr val="dk1"/>
              </a:solidFill>
              <a:highlight>
                <a:srgbClr val="FFFFFF"/>
              </a:highlight>
            </a:endParaRPr>
          </a:p>
          <a:p>
            <a:pPr indent="0" lvl="0" marL="3657600" rtl="0" algn="l">
              <a:lnSpc>
                <a:spcPct val="115000"/>
              </a:lnSpc>
              <a:spcBef>
                <a:spcPts val="1400"/>
              </a:spcBef>
              <a:spcAft>
                <a:spcPts val="0"/>
              </a:spcAft>
              <a:buNone/>
            </a:pPr>
            <a:r>
              <a:rPr lang="en-US" sz="1300">
                <a:solidFill>
                  <a:schemeClr val="dk1"/>
                </a:solidFill>
                <a:highlight>
                  <a:srgbClr val="FFFFFF"/>
                </a:highlight>
              </a:rPr>
              <a:t>Complete three (3) or more courses for four (4) or more credits in a TEA designated program of study related to business and industry.</a:t>
            </a:r>
            <a:endParaRPr sz="1300">
              <a:solidFill>
                <a:schemeClr val="dk1"/>
              </a:solidFill>
              <a:highlight>
                <a:srgbClr val="FFFFFF"/>
              </a:highlight>
            </a:endParaRPr>
          </a:p>
          <a:p>
            <a:pPr indent="0" lvl="0" marL="0" rtl="0" algn="l">
              <a:lnSpc>
                <a:spcPct val="115000"/>
              </a:lnSpc>
              <a:spcBef>
                <a:spcPts val="1400"/>
              </a:spcBef>
              <a:spcAft>
                <a:spcPts val="0"/>
              </a:spcAft>
              <a:buNone/>
            </a:pPr>
            <a:r>
              <a:t/>
            </a:r>
            <a:endParaRPr sz="1300">
              <a:solidFill>
                <a:schemeClr val="dk1"/>
              </a:solidFill>
              <a:highlight>
                <a:srgbClr val="FFFFFF"/>
              </a:highlight>
            </a:endParaRPr>
          </a:p>
          <a:p>
            <a:pPr indent="0" lvl="0" marL="0" rtl="0" algn="l">
              <a:lnSpc>
                <a:spcPct val="115000"/>
              </a:lnSpc>
              <a:spcBef>
                <a:spcPts val="1400"/>
              </a:spcBef>
              <a:spcAft>
                <a:spcPts val="0"/>
              </a:spcAft>
              <a:buNone/>
            </a:pPr>
            <a:r>
              <a:rPr b="1" lang="en-US" sz="1300">
                <a:solidFill>
                  <a:srgbClr val="2D3B45"/>
                </a:solidFill>
                <a:highlight>
                  <a:srgbClr val="FFFFFF"/>
                </a:highlight>
              </a:rPr>
              <a:t>Option 2: English</a:t>
            </a:r>
            <a:r>
              <a:rPr lang="en-US" sz="1300">
                <a:solidFill>
                  <a:srgbClr val="2D3B45"/>
                </a:solidFill>
                <a:highlight>
                  <a:srgbClr val="FFFFFF"/>
                </a:highlight>
              </a:rPr>
              <a:t>						</a:t>
            </a:r>
            <a:r>
              <a:rPr lang="en-US" sz="1300">
                <a:solidFill>
                  <a:schemeClr val="dk1"/>
                </a:solidFill>
                <a:highlight>
                  <a:srgbClr val="FFFFFF"/>
                </a:highlight>
              </a:rPr>
              <a:t>Complete four (4) English elective credits, which must include three levels </a:t>
            </a:r>
            <a:endParaRPr sz="1300">
              <a:solidFill>
                <a:schemeClr val="dk1"/>
              </a:solidFill>
              <a:highlight>
                <a:srgbClr val="FFFFFF"/>
              </a:highlight>
            </a:endParaRPr>
          </a:p>
          <a:p>
            <a:pPr indent="457200" lvl="0" marL="3200400" rtl="0" algn="l">
              <a:lnSpc>
                <a:spcPct val="115000"/>
              </a:lnSpc>
              <a:spcBef>
                <a:spcPts val="0"/>
              </a:spcBef>
              <a:spcAft>
                <a:spcPts val="0"/>
              </a:spcAft>
              <a:buNone/>
            </a:pPr>
            <a:r>
              <a:rPr lang="en-US" sz="1300">
                <a:solidFill>
                  <a:schemeClr val="dk1"/>
                </a:solidFill>
                <a:highlight>
                  <a:srgbClr val="FFFFFF"/>
                </a:highlight>
              </a:rPr>
              <a:t>in one of the following areas:</a:t>
            </a:r>
            <a:endParaRPr sz="1300">
              <a:solidFill>
                <a:schemeClr val="dk1"/>
              </a:solidFill>
              <a:highlight>
                <a:srgbClr val="FFFFFF"/>
              </a:highlight>
            </a:endParaRPr>
          </a:p>
          <a:p>
            <a:pPr indent="-311150" lvl="0" marL="4114800" rtl="0" algn="l">
              <a:lnSpc>
                <a:spcPct val="115000"/>
              </a:lnSpc>
              <a:spcBef>
                <a:spcPts val="0"/>
              </a:spcBef>
              <a:spcAft>
                <a:spcPts val="0"/>
              </a:spcAft>
              <a:buClr>
                <a:schemeClr val="dk1"/>
              </a:buClr>
              <a:buSzPts val="1300"/>
              <a:buChar char="●"/>
            </a:pPr>
            <a:r>
              <a:rPr lang="en-US" sz="1300">
                <a:solidFill>
                  <a:schemeClr val="dk1"/>
                </a:solidFill>
                <a:highlight>
                  <a:srgbClr val="FFFFFF"/>
                </a:highlight>
              </a:rPr>
              <a:t>Journalism: Newspaper</a:t>
            </a:r>
            <a:endParaRPr sz="1300">
              <a:solidFill>
                <a:schemeClr val="dk1"/>
              </a:solidFill>
              <a:highlight>
                <a:srgbClr val="FFFFFF"/>
              </a:highlight>
            </a:endParaRPr>
          </a:p>
          <a:p>
            <a:pPr indent="-311150" lvl="0" marL="4114800" rtl="0" algn="l">
              <a:lnSpc>
                <a:spcPct val="115000"/>
              </a:lnSpc>
              <a:spcBef>
                <a:spcPts val="0"/>
              </a:spcBef>
              <a:spcAft>
                <a:spcPts val="0"/>
              </a:spcAft>
              <a:buClr>
                <a:schemeClr val="dk1"/>
              </a:buClr>
              <a:buSzPts val="1300"/>
              <a:buChar char="●"/>
            </a:pPr>
            <a:r>
              <a:rPr lang="en-US" sz="1300">
                <a:solidFill>
                  <a:schemeClr val="dk1"/>
                </a:solidFill>
                <a:highlight>
                  <a:srgbClr val="FFFFFF"/>
                </a:highlight>
              </a:rPr>
              <a:t>Journalism: Yearbook</a:t>
            </a:r>
            <a:endParaRPr sz="1300">
              <a:solidFill>
                <a:schemeClr val="dk1"/>
              </a:solidFill>
              <a:highlight>
                <a:srgbClr val="FFFFFF"/>
              </a:highlight>
            </a:endParaRPr>
          </a:p>
          <a:p>
            <a:pPr indent="-311150" lvl="0" marL="4114800" rtl="0" algn="l">
              <a:lnSpc>
                <a:spcPct val="115000"/>
              </a:lnSpc>
              <a:spcBef>
                <a:spcPts val="0"/>
              </a:spcBef>
              <a:spcAft>
                <a:spcPts val="0"/>
              </a:spcAft>
              <a:buClr>
                <a:schemeClr val="dk1"/>
              </a:buClr>
              <a:buSzPts val="1300"/>
              <a:buChar char="●"/>
            </a:pPr>
            <a:r>
              <a:rPr lang="en-US" sz="1300">
                <a:solidFill>
                  <a:schemeClr val="dk1"/>
                </a:solidFill>
                <a:highlight>
                  <a:srgbClr val="FFFFFF"/>
                </a:highlight>
              </a:rPr>
              <a:t>Speech-Debate</a:t>
            </a:r>
            <a:endParaRPr sz="1300">
              <a:solidFill>
                <a:schemeClr val="dk1"/>
              </a:solidFill>
              <a:highlight>
                <a:srgbClr val="FFFFFF"/>
              </a:highlight>
            </a:endParaRPr>
          </a:p>
          <a:p>
            <a:pPr indent="-311150" lvl="0" marL="4114800" rtl="0" algn="l">
              <a:lnSpc>
                <a:spcPct val="115000"/>
              </a:lnSpc>
              <a:spcBef>
                <a:spcPts val="0"/>
              </a:spcBef>
              <a:spcAft>
                <a:spcPts val="0"/>
              </a:spcAft>
              <a:buClr>
                <a:schemeClr val="dk1"/>
              </a:buClr>
              <a:buSzPts val="1300"/>
              <a:buChar char="●"/>
            </a:pPr>
            <a:r>
              <a:rPr lang="en-US" sz="1300">
                <a:solidFill>
                  <a:schemeClr val="dk1"/>
                </a:solidFill>
                <a:highlight>
                  <a:srgbClr val="FFFFFF"/>
                </a:highlight>
              </a:rPr>
              <a:t>Speech-Oral Interpretation</a:t>
            </a:r>
            <a:endParaRPr sz="1300">
              <a:solidFill>
                <a:schemeClr val="dk1"/>
              </a:solidFill>
              <a:highlight>
                <a:srgbClr val="FFFFFF"/>
              </a:highlight>
            </a:endParaRPr>
          </a:p>
          <a:p>
            <a:pPr indent="0" lvl="0" marL="0" rtl="0" algn="l">
              <a:spcBef>
                <a:spcPts val="1400"/>
              </a:spcBef>
              <a:spcAft>
                <a:spcPts val="0"/>
              </a:spcAft>
              <a:buNone/>
            </a:pPr>
            <a:r>
              <a:t/>
            </a:r>
            <a:endParaRPr sz="1300">
              <a:solidFill>
                <a:schemeClr val="dk1"/>
              </a:solidFill>
              <a:highlight>
                <a:srgbClr val="FFFFFF"/>
              </a:highlight>
            </a:endParaRPr>
          </a:p>
          <a:p>
            <a:pPr indent="0" lvl="0" marL="0" rtl="0" algn="l">
              <a:spcBef>
                <a:spcPts val="0"/>
              </a:spcBef>
              <a:spcAft>
                <a:spcPts val="0"/>
              </a:spcAft>
              <a:buNone/>
            </a:pPr>
            <a:r>
              <a:t/>
            </a:r>
            <a:endParaRPr sz="1300">
              <a:solidFill>
                <a:schemeClr val="dk1"/>
              </a:solidFill>
              <a:highlight>
                <a:srgbClr val="FFFFFF"/>
              </a:highlight>
            </a:endParaRPr>
          </a:p>
          <a:p>
            <a:pPr indent="0" lvl="0" marL="0" rtl="0" algn="l">
              <a:spcBef>
                <a:spcPts val="0"/>
              </a:spcBef>
              <a:spcAft>
                <a:spcPts val="0"/>
              </a:spcAft>
              <a:buNone/>
            </a:pPr>
            <a:r>
              <a:rPr lang="en-US" sz="1300">
                <a:solidFill>
                  <a:schemeClr val="dk1"/>
                </a:solidFill>
                <a:highlight>
                  <a:srgbClr val="FFFFFF"/>
                </a:highlight>
              </a:rPr>
              <a:t>** To see a full list of pathways, refer to the Course Catalog on SchooLinks </a:t>
            </a:r>
            <a:r>
              <a:rPr lang="en-US" sz="1300" u="sng">
                <a:solidFill>
                  <a:schemeClr val="hlink"/>
                </a:solidFill>
                <a:highlight>
                  <a:srgbClr val="FFFFFF"/>
                </a:highlight>
                <a:hlinkClick r:id="rId5"/>
              </a:rPr>
              <a:t>https://app.schoolinks.com/course-catalog/my-district/overview</a:t>
            </a:r>
            <a:r>
              <a:rPr lang="en-US" sz="1300">
                <a:solidFill>
                  <a:schemeClr val="dk1"/>
                </a:solidFill>
                <a:highlight>
                  <a:srgbClr val="FFFFFF"/>
                </a:highlight>
              </a:rPr>
              <a:t> </a:t>
            </a:r>
            <a:endParaRPr sz="1300">
              <a:solidFill>
                <a:schemeClr val="dk1"/>
              </a:solidFill>
              <a:highlight>
                <a:srgbClr val="FFFFFF"/>
              </a:highlight>
            </a:endParaRPr>
          </a:p>
          <a:p>
            <a:pPr indent="0" lvl="0" marL="0" rtl="0" algn="l">
              <a:spcBef>
                <a:spcPts val="0"/>
              </a:spcBef>
              <a:spcAft>
                <a:spcPts val="0"/>
              </a:spcAft>
              <a:buNone/>
            </a:pPr>
            <a:r>
              <a:t/>
            </a:r>
            <a:endParaRPr sz="2400">
              <a:solidFill>
                <a:srgbClr val="262626"/>
              </a:solidFill>
              <a:latin typeface="Garamond"/>
              <a:ea typeface="Garamond"/>
              <a:cs typeface="Garamond"/>
              <a:sym typeface="Garamond"/>
            </a:endParaRPr>
          </a:p>
          <a:p>
            <a:pPr indent="0" lvl="0" marL="0" rtl="0" algn="l">
              <a:lnSpc>
                <a:spcPct val="115000"/>
              </a:lnSpc>
              <a:spcBef>
                <a:spcPts val="0"/>
              </a:spcBef>
              <a:spcAft>
                <a:spcPts val="0"/>
              </a:spcAft>
              <a:buNone/>
            </a:pPr>
            <a:r>
              <a:t/>
            </a:r>
            <a:endParaRPr sz="1300">
              <a:solidFill>
                <a:schemeClr val="dk1"/>
              </a:solidFill>
              <a:highlight>
                <a:srgbClr val="FFFFFF"/>
              </a:highlight>
            </a:endParaRPr>
          </a:p>
          <a:p>
            <a:pPr indent="0" lvl="0" marL="0" rtl="0" algn="l">
              <a:lnSpc>
                <a:spcPct val="115000"/>
              </a:lnSpc>
              <a:spcBef>
                <a:spcPts val="1400"/>
              </a:spcBef>
              <a:spcAft>
                <a:spcPts val="0"/>
              </a:spcAft>
              <a:buNone/>
            </a:pPr>
            <a:r>
              <a:t/>
            </a:r>
            <a:endParaRPr sz="1300">
              <a:solidFill>
                <a:schemeClr val="dk1"/>
              </a:solidFill>
              <a:highlight>
                <a:srgbClr val="FFFFFF"/>
              </a:highlight>
            </a:endParaRPr>
          </a:p>
          <a:p>
            <a:pPr indent="0" lvl="0" marL="0" rtl="0" algn="l">
              <a:lnSpc>
                <a:spcPct val="115000"/>
              </a:lnSpc>
              <a:spcBef>
                <a:spcPts val="1400"/>
              </a:spcBef>
              <a:spcAft>
                <a:spcPts val="0"/>
              </a:spcAft>
              <a:buClr>
                <a:schemeClr val="dk1"/>
              </a:buClr>
              <a:buSzPts val="1100"/>
              <a:buFont typeface="Arial"/>
              <a:buNone/>
            </a:pPr>
            <a:r>
              <a:t/>
            </a:r>
            <a:endParaRPr>
              <a:solidFill>
                <a:srgbClr val="2D3B45"/>
              </a:solidFill>
              <a:highlight>
                <a:srgbClr val="FFFFFF"/>
              </a:highlight>
            </a:endParaRPr>
          </a:p>
          <a:p>
            <a:pPr indent="0" lvl="0" marL="0" rtl="0" algn="l">
              <a:spcBef>
                <a:spcPts val="1400"/>
              </a:spcBef>
              <a:spcAft>
                <a:spcPts val="0"/>
              </a:spcAft>
              <a:buNone/>
            </a:pPr>
            <a:r>
              <a:t/>
            </a:r>
            <a:endParaRPr>
              <a:solidFill>
                <a:srgbClr val="2D3B45"/>
              </a:solidFill>
              <a:highlight>
                <a:srgbClr val="FF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1"/>
                                        <p:tgtEl>
                                          <p:spTgt spid="4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9"/>
          <p:cNvSpPr txBox="1"/>
          <p:nvPr>
            <p:ph idx="4294967295" type="title"/>
          </p:nvPr>
        </p:nvSpPr>
        <p:spPr>
          <a:xfrm>
            <a:off x="461682" y="317805"/>
            <a:ext cx="11231879" cy="129381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Public Services</a:t>
            </a:r>
            <a:endParaRPr/>
          </a:p>
        </p:txBody>
      </p:sp>
      <p:pic>
        <p:nvPicPr>
          <p:cNvPr id="440" name="Google Shape;440;p9"/>
          <p:cNvPicPr preferRelativeResize="0"/>
          <p:nvPr/>
        </p:nvPicPr>
        <p:blipFill rotWithShape="1">
          <a:blip r:embed="rId3">
            <a:alphaModFix/>
          </a:blip>
          <a:srcRect b="0" l="0" r="0" t="0"/>
          <a:stretch/>
        </p:blipFill>
        <p:spPr>
          <a:xfrm>
            <a:off x="10786177" y="152903"/>
            <a:ext cx="1092621" cy="811808"/>
          </a:xfrm>
          <a:prstGeom prst="rect">
            <a:avLst/>
          </a:prstGeom>
          <a:noFill/>
          <a:ln>
            <a:noFill/>
          </a:ln>
        </p:spPr>
      </p:pic>
      <p:pic>
        <p:nvPicPr>
          <p:cNvPr id="441" name="Google Shape;441;p9"/>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
        <p:nvSpPr>
          <p:cNvPr id="442" name="Google Shape;442;p9"/>
          <p:cNvSpPr txBox="1"/>
          <p:nvPr/>
        </p:nvSpPr>
        <p:spPr>
          <a:xfrm>
            <a:off x="8882675" y="2062975"/>
            <a:ext cx="3336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rgbClr val="262626"/>
              </a:solidFill>
              <a:latin typeface="Garamond"/>
              <a:ea typeface="Garamond"/>
              <a:cs typeface="Garamond"/>
              <a:sym typeface="Garamond"/>
            </a:endParaRPr>
          </a:p>
        </p:txBody>
      </p:sp>
      <p:sp>
        <p:nvSpPr>
          <p:cNvPr id="443" name="Google Shape;443;p9"/>
          <p:cNvSpPr txBox="1"/>
          <p:nvPr/>
        </p:nvSpPr>
        <p:spPr>
          <a:xfrm>
            <a:off x="1121825" y="1456275"/>
            <a:ext cx="9956700" cy="42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2D3B45"/>
                </a:solidFill>
                <a:highlight>
                  <a:srgbClr val="FFFFFF"/>
                </a:highlight>
              </a:rPr>
              <a:t>Option 1: Public Service CTE</a:t>
            </a:r>
            <a:r>
              <a:rPr lang="en-US">
                <a:solidFill>
                  <a:srgbClr val="2D3B45"/>
                </a:solidFill>
                <a:highlight>
                  <a:srgbClr val="FFFFFF"/>
                </a:highlight>
              </a:rPr>
              <a:t>		</a:t>
            </a:r>
            <a:r>
              <a:rPr lang="en-US">
                <a:solidFill>
                  <a:schemeClr val="dk1"/>
                </a:solidFill>
                <a:highlight>
                  <a:srgbClr val="FFFFFF"/>
                </a:highlight>
              </a:rPr>
              <a:t>Complete three (3) or more courses for four (4) or more credits within the </a:t>
            </a:r>
            <a:endParaRPr>
              <a:solidFill>
                <a:schemeClr val="dk1"/>
              </a:solidFill>
              <a:highlight>
                <a:srgbClr val="FFFFFF"/>
              </a:highlight>
            </a:endParaRPr>
          </a:p>
          <a:p>
            <a:pPr indent="0" lvl="0" marL="3200400" rtl="0" algn="l">
              <a:spcBef>
                <a:spcPts val="0"/>
              </a:spcBef>
              <a:spcAft>
                <a:spcPts val="0"/>
              </a:spcAft>
              <a:buNone/>
            </a:pPr>
            <a:r>
              <a:rPr lang="en-US">
                <a:solidFill>
                  <a:schemeClr val="dk1"/>
                </a:solidFill>
                <a:highlight>
                  <a:srgbClr val="FFFFFF"/>
                </a:highlight>
              </a:rPr>
              <a:t>same CTE Program of Study related to Public Service.  One of these courses must be from level 3 or 4.</a:t>
            </a:r>
            <a:endParaRPr>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3200400" rtl="0" algn="l">
              <a:lnSpc>
                <a:spcPct val="115000"/>
              </a:lnSpc>
              <a:spcBef>
                <a:spcPts val="0"/>
              </a:spcBef>
              <a:spcAft>
                <a:spcPts val="0"/>
              </a:spcAft>
              <a:buClr>
                <a:schemeClr val="dk1"/>
              </a:buClr>
              <a:buSzPts val="1100"/>
              <a:buFont typeface="Arial"/>
              <a:buNone/>
            </a:pPr>
            <a:r>
              <a:rPr lang="en-US">
                <a:solidFill>
                  <a:schemeClr val="dk1"/>
                </a:solidFill>
                <a:highlight>
                  <a:srgbClr val="FFFFFF"/>
                </a:highlight>
              </a:rPr>
              <a:t>OR</a:t>
            </a:r>
            <a:endParaRPr>
              <a:solidFill>
                <a:schemeClr val="dk1"/>
              </a:solidFill>
              <a:highlight>
                <a:srgbClr val="FFFFFF"/>
              </a:highlight>
            </a:endParaRPr>
          </a:p>
          <a:p>
            <a:pPr indent="0" lvl="0" marL="3200400" rtl="0" algn="l">
              <a:lnSpc>
                <a:spcPct val="115000"/>
              </a:lnSpc>
              <a:spcBef>
                <a:spcPts val="1400"/>
              </a:spcBef>
              <a:spcAft>
                <a:spcPts val="0"/>
              </a:spcAft>
              <a:buNone/>
            </a:pPr>
            <a:r>
              <a:rPr lang="en-US">
                <a:solidFill>
                  <a:schemeClr val="dk1"/>
                </a:solidFill>
                <a:highlight>
                  <a:srgbClr val="FFFFFF"/>
                </a:highlight>
              </a:rPr>
              <a:t>Complete three (3) or more courses for four (4) or more credits in a TEA designated program of study related to public services.</a:t>
            </a:r>
            <a:endParaRPr>
              <a:solidFill>
                <a:schemeClr val="dk1"/>
              </a:solidFill>
              <a:highlight>
                <a:srgbClr val="FFFFFF"/>
              </a:highlight>
            </a:endParaRPr>
          </a:p>
          <a:p>
            <a:pPr indent="0" lvl="0" marL="0" rtl="0" algn="l">
              <a:lnSpc>
                <a:spcPct val="115000"/>
              </a:lnSpc>
              <a:spcBef>
                <a:spcPts val="1400"/>
              </a:spcBef>
              <a:spcAft>
                <a:spcPts val="0"/>
              </a:spcAft>
              <a:buNone/>
            </a:pPr>
            <a:r>
              <a:t/>
            </a:r>
            <a:endParaRPr>
              <a:solidFill>
                <a:schemeClr val="dk1"/>
              </a:solidFill>
              <a:highlight>
                <a:srgbClr val="FFFFFF"/>
              </a:highlight>
            </a:endParaRPr>
          </a:p>
          <a:p>
            <a:pPr indent="0" lvl="0" marL="0" rtl="0" algn="l">
              <a:lnSpc>
                <a:spcPct val="115000"/>
              </a:lnSpc>
              <a:spcBef>
                <a:spcPts val="1400"/>
              </a:spcBef>
              <a:spcAft>
                <a:spcPts val="0"/>
              </a:spcAft>
              <a:buNone/>
            </a:pPr>
            <a:r>
              <a:rPr b="1" lang="en-US">
                <a:solidFill>
                  <a:srgbClr val="2D3B45"/>
                </a:solidFill>
                <a:highlight>
                  <a:srgbClr val="FFFFFF"/>
                </a:highlight>
              </a:rPr>
              <a:t>Option 2: NJROTC</a:t>
            </a:r>
            <a:r>
              <a:rPr lang="en-US">
                <a:solidFill>
                  <a:srgbClr val="2D3B45"/>
                </a:solidFill>
                <a:highlight>
                  <a:srgbClr val="FFFFFF"/>
                </a:highlight>
              </a:rPr>
              <a:t>				</a:t>
            </a:r>
            <a:r>
              <a:rPr lang="en-US">
                <a:solidFill>
                  <a:schemeClr val="dk1"/>
                </a:solidFill>
                <a:highlight>
                  <a:srgbClr val="FFFFFF"/>
                </a:highlight>
              </a:rPr>
              <a:t>Students complete four (4) Navy Junior Reserve Officers Training Corps </a:t>
            </a:r>
            <a:endParaRPr>
              <a:solidFill>
                <a:schemeClr val="dk1"/>
              </a:solidFill>
              <a:highlight>
                <a:srgbClr val="FFFFFF"/>
              </a:highlight>
            </a:endParaRPr>
          </a:p>
          <a:p>
            <a:pPr indent="0" lvl="0" marL="3200400" rtl="0" algn="l">
              <a:lnSpc>
                <a:spcPct val="115000"/>
              </a:lnSpc>
              <a:spcBef>
                <a:spcPts val="0"/>
              </a:spcBef>
              <a:spcAft>
                <a:spcPts val="0"/>
              </a:spcAft>
              <a:buClr>
                <a:schemeClr val="dk1"/>
              </a:buClr>
              <a:buSzPts val="1100"/>
              <a:buFont typeface="Arial"/>
              <a:buNone/>
            </a:pPr>
            <a:r>
              <a:rPr lang="en-US">
                <a:solidFill>
                  <a:schemeClr val="dk1"/>
                </a:solidFill>
                <a:highlight>
                  <a:srgbClr val="FFFFFF"/>
                </a:highlight>
              </a:rPr>
              <a:t>(NJROC) credits.</a:t>
            </a:r>
            <a:endParaRPr>
              <a:solidFill>
                <a:schemeClr val="dk1"/>
              </a:solidFill>
              <a:highlight>
                <a:srgbClr val="FFFFFF"/>
              </a:highlight>
            </a:endParaRPr>
          </a:p>
          <a:p>
            <a:pPr indent="0" lvl="0" marL="0" rtl="0" algn="l">
              <a:spcBef>
                <a:spcPts val="0"/>
              </a:spcBef>
              <a:spcAft>
                <a:spcPts val="0"/>
              </a:spcAft>
              <a:buNone/>
            </a:pPr>
            <a:r>
              <a:t/>
            </a:r>
            <a:endParaRPr>
              <a:solidFill>
                <a:srgbClr val="2D3B45"/>
              </a:solidFill>
              <a:highlight>
                <a:srgbClr val="FFFFFF"/>
              </a:highlight>
            </a:endParaRPr>
          </a:p>
          <a:p>
            <a:pPr indent="0" lvl="0" marL="0" rtl="0" algn="l">
              <a:spcBef>
                <a:spcPts val="0"/>
              </a:spcBef>
              <a:spcAft>
                <a:spcPts val="0"/>
              </a:spcAft>
              <a:buNone/>
            </a:pPr>
            <a:r>
              <a:t/>
            </a:r>
            <a:endParaRPr>
              <a:solidFill>
                <a:srgbClr val="2D3B45"/>
              </a:solidFill>
              <a:highlight>
                <a:srgbClr val="FFFFFF"/>
              </a:highlight>
            </a:endParaRPr>
          </a:p>
          <a:p>
            <a:pPr indent="0" lvl="0" marL="0" rtl="0" algn="l">
              <a:spcBef>
                <a:spcPts val="0"/>
              </a:spcBef>
              <a:spcAft>
                <a:spcPts val="0"/>
              </a:spcAft>
              <a:buNone/>
            </a:pPr>
            <a:r>
              <a:t/>
            </a:r>
            <a:endParaRPr>
              <a:solidFill>
                <a:srgbClr val="2D3B45"/>
              </a:solidFill>
              <a:highlight>
                <a:srgbClr val="FFFFFF"/>
              </a:highlight>
            </a:endParaRPr>
          </a:p>
          <a:p>
            <a:pPr indent="0" lvl="0" marL="0" rtl="0" algn="l">
              <a:spcBef>
                <a:spcPts val="0"/>
              </a:spcBef>
              <a:spcAft>
                <a:spcPts val="0"/>
              </a:spcAft>
              <a:buNone/>
            </a:pPr>
            <a:r>
              <a:t/>
            </a:r>
            <a:endParaRPr>
              <a:solidFill>
                <a:srgbClr val="2D3B45"/>
              </a:solidFill>
              <a:highlight>
                <a:srgbClr val="FFFFFF"/>
              </a:highlight>
            </a:endParaRPr>
          </a:p>
          <a:p>
            <a:pPr indent="0" lvl="0" marL="0" rtl="0" algn="l">
              <a:spcBef>
                <a:spcPts val="0"/>
              </a:spcBef>
              <a:spcAft>
                <a:spcPts val="0"/>
              </a:spcAft>
              <a:buNone/>
            </a:pPr>
            <a:r>
              <a:t/>
            </a:r>
            <a:endParaRPr>
              <a:solidFill>
                <a:srgbClr val="2D3B45"/>
              </a:solidFill>
              <a:highlight>
                <a:srgbClr val="FFFFFF"/>
              </a:highlight>
            </a:endParaRPr>
          </a:p>
          <a:p>
            <a:pPr indent="0" lvl="0" marL="0" rtl="0" algn="l">
              <a:spcBef>
                <a:spcPts val="0"/>
              </a:spcBef>
              <a:spcAft>
                <a:spcPts val="0"/>
              </a:spcAft>
              <a:buNone/>
            </a:pPr>
            <a:r>
              <a:t/>
            </a:r>
            <a:endParaRPr>
              <a:solidFill>
                <a:srgbClr val="2D3B45"/>
              </a:solidFill>
              <a:highlight>
                <a:srgbClr val="FFFFFF"/>
              </a:highlight>
            </a:endParaRPr>
          </a:p>
        </p:txBody>
      </p:sp>
      <p:sp>
        <p:nvSpPr>
          <p:cNvPr id="444" name="Google Shape;444;p9"/>
          <p:cNvSpPr txBox="1"/>
          <p:nvPr/>
        </p:nvSpPr>
        <p:spPr>
          <a:xfrm>
            <a:off x="769325" y="5518150"/>
            <a:ext cx="10661700" cy="4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1"/>
                </a:solidFill>
                <a:highlight>
                  <a:srgbClr val="FFFFFF"/>
                </a:highlight>
              </a:rPr>
              <a:t>** To see a full list of pathways, refer to the Course Catalog on SchooLinks </a:t>
            </a:r>
            <a:r>
              <a:rPr lang="en-US" sz="1300" u="sng">
                <a:solidFill>
                  <a:schemeClr val="hlink"/>
                </a:solidFill>
                <a:highlight>
                  <a:srgbClr val="FFFFFF"/>
                </a:highlight>
                <a:hlinkClick r:id="rId5"/>
              </a:rPr>
              <a:t>https://app.schoolinks.com/course-catalog/my-district/overview</a:t>
            </a:r>
            <a:r>
              <a:rPr lang="en-US" sz="1300">
                <a:solidFill>
                  <a:schemeClr val="dk1"/>
                </a:solidFill>
                <a:highlight>
                  <a:srgbClr val="FFFFFF"/>
                </a:highlight>
              </a:rPr>
              <a:t> </a:t>
            </a:r>
            <a:endParaRPr sz="1300">
              <a:solidFill>
                <a:schemeClr val="dk1"/>
              </a:solidFill>
              <a:highlight>
                <a:srgbClr val="FFFFFF"/>
              </a:highlight>
            </a:endParaRPr>
          </a:p>
          <a:p>
            <a:pPr indent="0" lvl="0" marL="0" rtl="0" algn="l">
              <a:spcBef>
                <a:spcPts val="0"/>
              </a:spcBef>
              <a:spcAft>
                <a:spcPts val="0"/>
              </a:spcAft>
              <a:buNone/>
            </a:pPr>
            <a:r>
              <a:t/>
            </a:r>
            <a:endParaRPr sz="2400">
              <a:solidFill>
                <a:srgbClr val="262626"/>
              </a:solidFill>
              <a:latin typeface="Garamond"/>
              <a:ea typeface="Garamond"/>
              <a:cs typeface="Garamond"/>
              <a:sym typeface="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
                                        <p:tgtEl>
                                          <p:spTgt spid="4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10"/>
          <p:cNvSpPr txBox="1"/>
          <p:nvPr>
            <p:ph idx="4294967295" type="title"/>
          </p:nvPr>
        </p:nvSpPr>
        <p:spPr>
          <a:xfrm>
            <a:off x="505609" y="375068"/>
            <a:ext cx="11177196" cy="1293813"/>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Arts &amp; Humanities</a:t>
            </a:r>
            <a:endParaRPr/>
          </a:p>
        </p:txBody>
      </p:sp>
      <p:pic>
        <p:nvPicPr>
          <p:cNvPr id="451" name="Google Shape;451;p10"/>
          <p:cNvPicPr preferRelativeResize="0"/>
          <p:nvPr/>
        </p:nvPicPr>
        <p:blipFill rotWithShape="1">
          <a:blip r:embed="rId3">
            <a:alphaModFix/>
          </a:blip>
          <a:srcRect b="11303" l="0" r="0" t="0"/>
          <a:stretch/>
        </p:blipFill>
        <p:spPr>
          <a:xfrm>
            <a:off x="10808137" y="0"/>
            <a:ext cx="1250653" cy="1291875"/>
          </a:xfrm>
          <a:prstGeom prst="rect">
            <a:avLst/>
          </a:prstGeom>
          <a:noFill/>
          <a:ln>
            <a:noFill/>
          </a:ln>
        </p:spPr>
      </p:pic>
      <p:pic>
        <p:nvPicPr>
          <p:cNvPr id="452" name="Google Shape;452;p10"/>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
        <p:nvSpPr>
          <p:cNvPr id="453" name="Google Shape;453;p10"/>
          <p:cNvSpPr txBox="1"/>
          <p:nvPr/>
        </p:nvSpPr>
        <p:spPr>
          <a:xfrm>
            <a:off x="1071025" y="1418175"/>
            <a:ext cx="10083900" cy="44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2D3B45"/>
                </a:solidFill>
                <a:highlight>
                  <a:srgbClr val="FFFFFF"/>
                </a:highlight>
              </a:rPr>
              <a:t>Option 1: English Language Arts</a:t>
            </a:r>
            <a:r>
              <a:rPr lang="en-US">
                <a:solidFill>
                  <a:srgbClr val="2D3B45"/>
                </a:solidFill>
                <a:highlight>
                  <a:srgbClr val="FFFFFF"/>
                </a:highlight>
              </a:rPr>
              <a:t> 		</a:t>
            </a:r>
            <a:r>
              <a:rPr lang="en-US">
                <a:solidFill>
                  <a:schemeClr val="dk1"/>
                </a:solidFill>
                <a:highlight>
                  <a:srgbClr val="FFFFFF"/>
                </a:highlight>
              </a:rPr>
              <a:t>Complete four (4) English elective credits in addition to English I, English II, </a:t>
            </a:r>
            <a:endParaRPr>
              <a:solidFill>
                <a:schemeClr val="dk1"/>
              </a:solidFill>
              <a:highlight>
                <a:srgbClr val="FFFFFF"/>
              </a:highlight>
            </a:endParaRPr>
          </a:p>
          <a:p>
            <a:pPr indent="457200" lvl="0" marL="3200400" rtl="0" algn="l">
              <a:spcBef>
                <a:spcPts val="0"/>
              </a:spcBef>
              <a:spcAft>
                <a:spcPts val="0"/>
              </a:spcAft>
              <a:buNone/>
            </a:pPr>
            <a:r>
              <a:rPr lang="en-US">
                <a:solidFill>
                  <a:schemeClr val="dk1"/>
                </a:solidFill>
                <a:highlight>
                  <a:srgbClr val="FFFFFF"/>
                </a:highlight>
              </a:rPr>
              <a:t>English III.</a:t>
            </a:r>
            <a:endParaRPr>
              <a:solidFill>
                <a:schemeClr val="dk1"/>
              </a:solidFill>
              <a:highlight>
                <a:srgbClr val="FFFFFF"/>
              </a:highlight>
            </a:endParaRPr>
          </a:p>
          <a:p>
            <a:pPr indent="0" lvl="0" marL="0" rtl="0" algn="l">
              <a:spcBef>
                <a:spcPts val="0"/>
              </a:spcBef>
              <a:spcAft>
                <a:spcPts val="0"/>
              </a:spcAft>
              <a:buNone/>
            </a:pPr>
            <a:r>
              <a:t/>
            </a:r>
            <a:endParaRPr>
              <a:solidFill>
                <a:schemeClr val="dk1"/>
              </a:solidFill>
              <a:highlight>
                <a:srgbClr val="FFFFFF"/>
              </a:highlight>
            </a:endParaRPr>
          </a:p>
          <a:p>
            <a:pPr indent="0" lvl="0" marL="0" rtl="0" algn="l">
              <a:spcBef>
                <a:spcPts val="0"/>
              </a:spcBef>
              <a:spcAft>
                <a:spcPts val="0"/>
              </a:spcAft>
              <a:buNone/>
            </a:pPr>
            <a:r>
              <a:rPr b="1" lang="en-US">
                <a:solidFill>
                  <a:srgbClr val="2D3B45"/>
                </a:solidFill>
                <a:highlight>
                  <a:srgbClr val="FFFFFF"/>
                </a:highlight>
              </a:rPr>
              <a:t>Option 2: Fine Arts</a:t>
            </a:r>
            <a:r>
              <a:rPr lang="en-US">
                <a:solidFill>
                  <a:srgbClr val="2D3B45"/>
                </a:solidFill>
                <a:highlight>
                  <a:srgbClr val="FFFFFF"/>
                </a:highlight>
              </a:rPr>
              <a:t>					</a:t>
            </a:r>
            <a:r>
              <a:rPr lang="en-US">
                <a:solidFill>
                  <a:schemeClr val="dk1"/>
                </a:solidFill>
                <a:highlight>
                  <a:srgbClr val="FFFFFF"/>
                </a:highlight>
              </a:rPr>
              <a:t>Complete four (4) courses in the same fine arts area for 4 credits</a:t>
            </a:r>
            <a:endParaRPr>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600">
              <a:solidFill>
                <a:schemeClr val="dk1"/>
              </a:solidFill>
            </a:endParaRPr>
          </a:p>
          <a:p>
            <a:pPr indent="0" lvl="0" marL="3657600" rtl="0" algn="l">
              <a:lnSpc>
                <a:spcPct val="115000"/>
              </a:lnSpc>
              <a:spcBef>
                <a:spcPts val="0"/>
              </a:spcBef>
              <a:spcAft>
                <a:spcPts val="0"/>
              </a:spcAft>
              <a:buNone/>
            </a:pPr>
            <a:r>
              <a:rPr lang="en-US">
                <a:solidFill>
                  <a:schemeClr val="dk1"/>
                </a:solidFill>
                <a:highlight>
                  <a:srgbClr val="FFFFFF"/>
                </a:highlight>
              </a:rPr>
              <a:t>OR</a:t>
            </a:r>
            <a:endParaRPr>
              <a:solidFill>
                <a:schemeClr val="dk1"/>
              </a:solidFill>
              <a:highlight>
                <a:srgbClr val="FFFFFF"/>
              </a:highlight>
            </a:endParaRPr>
          </a:p>
          <a:p>
            <a:pPr indent="0" lvl="0" marL="3657600" rtl="0" algn="l">
              <a:lnSpc>
                <a:spcPct val="115000"/>
              </a:lnSpc>
              <a:spcBef>
                <a:spcPts val="0"/>
              </a:spcBef>
              <a:spcAft>
                <a:spcPts val="0"/>
              </a:spcAft>
              <a:buClr>
                <a:schemeClr val="dk1"/>
              </a:buClr>
              <a:buSzPts val="1100"/>
              <a:buFont typeface="Arial"/>
              <a:buNone/>
            </a:pPr>
            <a:r>
              <a:t/>
            </a:r>
            <a:endParaRPr sz="600">
              <a:solidFill>
                <a:schemeClr val="dk1"/>
              </a:solidFill>
              <a:highlight>
                <a:srgbClr val="FFFFFF"/>
              </a:highlight>
            </a:endParaRPr>
          </a:p>
          <a:p>
            <a:pPr indent="0" lvl="0" marL="3657600" rtl="0" algn="l">
              <a:lnSpc>
                <a:spcPct val="115000"/>
              </a:lnSpc>
              <a:spcBef>
                <a:spcPts val="0"/>
              </a:spcBef>
              <a:spcAft>
                <a:spcPts val="0"/>
              </a:spcAft>
              <a:buNone/>
            </a:pPr>
            <a:r>
              <a:rPr lang="en-US">
                <a:solidFill>
                  <a:schemeClr val="dk1"/>
                </a:solidFill>
                <a:highlight>
                  <a:srgbClr val="FFFFFF"/>
                </a:highlight>
              </a:rPr>
              <a:t>Students complete two (2) courses in one fine arts area AND two (2) courses in a different fine arts area for 4 credits</a:t>
            </a:r>
            <a:endParaRPr>
              <a:solidFill>
                <a:schemeClr val="dk1"/>
              </a:solidFill>
              <a:highlight>
                <a:srgbClr val="FFFFFF"/>
              </a:highlight>
            </a:endParaRPr>
          </a:p>
          <a:p>
            <a:pPr indent="0" lvl="0" marL="0" rtl="0" algn="l">
              <a:lnSpc>
                <a:spcPct val="115000"/>
              </a:lnSpc>
              <a:spcBef>
                <a:spcPts val="0"/>
              </a:spcBef>
              <a:spcAft>
                <a:spcPts val="0"/>
              </a:spcAft>
              <a:buNone/>
            </a:pPr>
            <a:r>
              <a:t/>
            </a:r>
            <a:endParaRPr>
              <a:solidFill>
                <a:schemeClr val="dk1"/>
              </a:solidFill>
              <a:highlight>
                <a:srgbClr val="FFFFFF"/>
              </a:highlight>
            </a:endParaRPr>
          </a:p>
          <a:p>
            <a:pPr indent="0" lvl="0" marL="0" rtl="0" algn="l">
              <a:lnSpc>
                <a:spcPct val="115000"/>
              </a:lnSpc>
              <a:spcBef>
                <a:spcPts val="0"/>
              </a:spcBef>
              <a:spcAft>
                <a:spcPts val="0"/>
              </a:spcAft>
              <a:buNone/>
            </a:pPr>
            <a:r>
              <a:rPr b="1" lang="en-US">
                <a:solidFill>
                  <a:srgbClr val="2D3B45"/>
                </a:solidFill>
                <a:highlight>
                  <a:srgbClr val="FFFFFF"/>
                </a:highlight>
              </a:rPr>
              <a:t>Option 3: Social Studies</a:t>
            </a:r>
            <a:r>
              <a:rPr lang="en-US">
                <a:solidFill>
                  <a:srgbClr val="2D3B45"/>
                </a:solidFill>
                <a:highlight>
                  <a:srgbClr val="FFFFFF"/>
                </a:highlight>
              </a:rPr>
              <a:t>				</a:t>
            </a:r>
            <a:r>
              <a:rPr lang="en-US">
                <a:solidFill>
                  <a:schemeClr val="dk1"/>
                </a:solidFill>
                <a:highlight>
                  <a:srgbClr val="FFFFFF"/>
                </a:highlight>
              </a:rPr>
              <a:t>Complete five (5) Social Studies credits.</a:t>
            </a:r>
            <a:endParaRPr>
              <a:solidFill>
                <a:schemeClr val="dk1"/>
              </a:solidFill>
              <a:highlight>
                <a:srgbClr val="FFFFFF"/>
              </a:highlight>
            </a:endParaRPr>
          </a:p>
          <a:p>
            <a:pPr indent="0" lvl="0" marL="0" rtl="0" algn="l">
              <a:lnSpc>
                <a:spcPct val="115000"/>
              </a:lnSpc>
              <a:spcBef>
                <a:spcPts val="0"/>
              </a:spcBef>
              <a:spcAft>
                <a:spcPts val="0"/>
              </a:spcAft>
              <a:buNone/>
            </a:pPr>
            <a:r>
              <a:t/>
            </a:r>
            <a:endParaRPr>
              <a:solidFill>
                <a:srgbClr val="2D3B45"/>
              </a:solidFill>
              <a:highlight>
                <a:srgbClr val="FFFFFF"/>
              </a:highlight>
            </a:endParaRPr>
          </a:p>
          <a:p>
            <a:pPr indent="0" lvl="0" marL="0" rtl="0" algn="l">
              <a:lnSpc>
                <a:spcPct val="115000"/>
              </a:lnSpc>
              <a:spcBef>
                <a:spcPts val="0"/>
              </a:spcBef>
              <a:spcAft>
                <a:spcPts val="0"/>
              </a:spcAft>
              <a:buNone/>
            </a:pPr>
            <a:r>
              <a:rPr b="1" lang="en-US">
                <a:solidFill>
                  <a:srgbClr val="2D3B45"/>
                </a:solidFill>
                <a:highlight>
                  <a:srgbClr val="FFFFFF"/>
                </a:highlight>
              </a:rPr>
              <a:t>Option 4: Languages Other Than </a:t>
            </a:r>
            <a:r>
              <a:rPr lang="en-US">
                <a:solidFill>
                  <a:srgbClr val="2D3B45"/>
                </a:solidFill>
                <a:highlight>
                  <a:srgbClr val="FFFFFF"/>
                </a:highlight>
              </a:rPr>
              <a:t>		</a:t>
            </a:r>
            <a:r>
              <a:rPr lang="en-US">
                <a:solidFill>
                  <a:schemeClr val="dk1"/>
                </a:solidFill>
                <a:highlight>
                  <a:srgbClr val="FFFFFF"/>
                </a:highlight>
              </a:rPr>
              <a:t>Complete four (4) World language credits (LOTE), which must include:</a:t>
            </a:r>
            <a:endParaRPr>
              <a:solidFill>
                <a:schemeClr val="dk1"/>
              </a:solidFill>
              <a:highlight>
                <a:srgbClr val="FFFFFF"/>
              </a:highlight>
            </a:endParaRPr>
          </a:p>
          <a:p>
            <a:pPr indent="0" lvl="0" marL="0" rtl="0" algn="l">
              <a:lnSpc>
                <a:spcPct val="115000"/>
              </a:lnSpc>
              <a:spcBef>
                <a:spcPts val="0"/>
              </a:spcBef>
              <a:spcAft>
                <a:spcPts val="0"/>
              </a:spcAft>
              <a:buNone/>
            </a:pPr>
            <a:r>
              <a:rPr b="1" lang="en-US">
                <a:solidFill>
                  <a:srgbClr val="2D3B45"/>
                </a:solidFill>
                <a:highlight>
                  <a:srgbClr val="FFFFFF"/>
                </a:highlight>
              </a:rPr>
              <a:t>English (LOTE) - World Languages</a:t>
            </a:r>
            <a:endParaRPr b="1" sz="1100">
              <a:solidFill>
                <a:schemeClr val="dk1"/>
              </a:solidFill>
            </a:endParaRPr>
          </a:p>
          <a:p>
            <a:pPr indent="457200" lvl="0" marL="3200400" rtl="0" algn="l">
              <a:lnSpc>
                <a:spcPct val="115000"/>
              </a:lnSpc>
              <a:spcBef>
                <a:spcPts val="300"/>
              </a:spcBef>
              <a:spcAft>
                <a:spcPts val="0"/>
              </a:spcAft>
              <a:buNone/>
            </a:pPr>
            <a:r>
              <a:rPr lang="en-US">
                <a:solidFill>
                  <a:schemeClr val="dk1"/>
                </a:solidFill>
                <a:highlight>
                  <a:srgbClr val="FFFFFF"/>
                </a:highlight>
              </a:rPr>
              <a:t>Four (4) credits in one language</a:t>
            </a:r>
            <a:endParaRPr>
              <a:solidFill>
                <a:schemeClr val="dk1"/>
              </a:solidFill>
              <a:highlight>
                <a:srgbClr val="FFFFFF"/>
              </a:highlight>
            </a:endParaRPr>
          </a:p>
          <a:p>
            <a:pPr indent="457200" lvl="0" marL="3200400" rtl="0" algn="l">
              <a:lnSpc>
                <a:spcPct val="115000"/>
              </a:lnSpc>
              <a:spcBef>
                <a:spcPts val="300"/>
              </a:spcBef>
              <a:spcAft>
                <a:spcPts val="0"/>
              </a:spcAft>
              <a:buNone/>
            </a:pPr>
            <a:r>
              <a:t/>
            </a:r>
            <a:endParaRPr sz="600">
              <a:solidFill>
                <a:schemeClr val="dk1"/>
              </a:solidFill>
              <a:highlight>
                <a:srgbClr val="FFFFFF"/>
              </a:highlight>
            </a:endParaRPr>
          </a:p>
          <a:p>
            <a:pPr indent="0" lvl="0" marL="3657600" rtl="0" algn="l">
              <a:lnSpc>
                <a:spcPct val="115000"/>
              </a:lnSpc>
              <a:spcBef>
                <a:spcPts val="300"/>
              </a:spcBef>
              <a:spcAft>
                <a:spcPts val="0"/>
              </a:spcAft>
              <a:buNone/>
            </a:pPr>
            <a:r>
              <a:rPr lang="en-US">
                <a:solidFill>
                  <a:schemeClr val="dk1"/>
                </a:solidFill>
                <a:highlight>
                  <a:srgbClr val="FFFFFF"/>
                </a:highlight>
              </a:rPr>
              <a:t>OR </a:t>
            </a:r>
            <a:endParaRPr>
              <a:solidFill>
                <a:schemeClr val="dk1"/>
              </a:solidFill>
              <a:highlight>
                <a:srgbClr val="FFFFFF"/>
              </a:highlight>
            </a:endParaRPr>
          </a:p>
          <a:p>
            <a:pPr indent="0" lvl="0" marL="3657600" rtl="0" algn="l">
              <a:lnSpc>
                <a:spcPct val="115000"/>
              </a:lnSpc>
              <a:spcBef>
                <a:spcPts val="300"/>
              </a:spcBef>
              <a:spcAft>
                <a:spcPts val="0"/>
              </a:spcAft>
              <a:buNone/>
            </a:pPr>
            <a:r>
              <a:t/>
            </a:r>
            <a:endParaRPr sz="600">
              <a:solidFill>
                <a:schemeClr val="dk1"/>
              </a:solidFill>
              <a:highlight>
                <a:srgbClr val="FFFFFF"/>
              </a:highlight>
            </a:endParaRPr>
          </a:p>
          <a:p>
            <a:pPr indent="457200" lvl="0" marL="3200400" rtl="0" algn="l">
              <a:lnSpc>
                <a:spcPct val="115000"/>
              </a:lnSpc>
              <a:spcBef>
                <a:spcPts val="300"/>
              </a:spcBef>
              <a:spcAft>
                <a:spcPts val="600"/>
              </a:spcAft>
              <a:buNone/>
            </a:pPr>
            <a:r>
              <a:rPr lang="en-US">
                <a:solidFill>
                  <a:schemeClr val="dk1"/>
                </a:solidFill>
                <a:highlight>
                  <a:srgbClr val="FFFFFF"/>
                </a:highlight>
              </a:rPr>
              <a:t>Two (2) credits in one language and two (2) credits in a second language.</a:t>
            </a:r>
            <a:endParaRPr>
              <a:solidFill>
                <a:srgbClr val="2D3B45"/>
              </a:solidFill>
              <a:highlight>
                <a:srgbClr val="FFFFFF"/>
              </a:highlight>
            </a:endParaRPr>
          </a:p>
        </p:txBody>
      </p:sp>
      <p:sp>
        <p:nvSpPr>
          <p:cNvPr id="454" name="Google Shape;454;p10"/>
          <p:cNvSpPr txBox="1"/>
          <p:nvPr/>
        </p:nvSpPr>
        <p:spPr>
          <a:xfrm>
            <a:off x="763350" y="5753100"/>
            <a:ext cx="10661700" cy="4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1"/>
                </a:solidFill>
                <a:highlight>
                  <a:srgbClr val="FFFFFF"/>
                </a:highlight>
              </a:rPr>
              <a:t>** To see a full list of pathways, refer to the Course Catalog on SchooLinks </a:t>
            </a:r>
            <a:r>
              <a:rPr lang="en-US" sz="1300" u="sng">
                <a:solidFill>
                  <a:schemeClr val="hlink"/>
                </a:solidFill>
                <a:highlight>
                  <a:srgbClr val="FFFFFF"/>
                </a:highlight>
                <a:hlinkClick r:id="rId5"/>
              </a:rPr>
              <a:t>https://app.schoolinks.com/course-catalog/my-district/overview</a:t>
            </a:r>
            <a:r>
              <a:rPr lang="en-US" sz="1300">
                <a:solidFill>
                  <a:schemeClr val="dk1"/>
                </a:solidFill>
                <a:highlight>
                  <a:srgbClr val="FFFFFF"/>
                </a:highlight>
              </a:rPr>
              <a:t> </a:t>
            </a:r>
            <a:endParaRPr sz="1300">
              <a:solidFill>
                <a:schemeClr val="dk1"/>
              </a:solidFill>
              <a:highlight>
                <a:srgbClr val="FFFFFF"/>
              </a:highlight>
            </a:endParaRPr>
          </a:p>
          <a:p>
            <a:pPr indent="0" lvl="0" marL="0" rtl="0" algn="l">
              <a:spcBef>
                <a:spcPts val="0"/>
              </a:spcBef>
              <a:spcAft>
                <a:spcPts val="0"/>
              </a:spcAft>
              <a:buNone/>
            </a:pPr>
            <a:r>
              <a:t/>
            </a:r>
            <a:endParaRPr sz="2400">
              <a:solidFill>
                <a:srgbClr val="262626"/>
              </a:solidFill>
              <a:latin typeface="Garamond"/>
              <a:ea typeface="Garamond"/>
              <a:cs typeface="Garamond"/>
              <a:sym typeface="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
                                        <p:tgtEl>
                                          <p:spTgt spid="4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11"/>
          <p:cNvSpPr txBox="1"/>
          <p:nvPr>
            <p:ph idx="4294967295" type="title"/>
          </p:nvPr>
        </p:nvSpPr>
        <p:spPr>
          <a:xfrm>
            <a:off x="494851" y="344992"/>
            <a:ext cx="11209468" cy="12922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Multidisciplinary Studies</a:t>
            </a:r>
            <a:endParaRPr/>
          </a:p>
        </p:txBody>
      </p:sp>
      <p:pic>
        <p:nvPicPr>
          <p:cNvPr id="461" name="Google Shape;461;p11"/>
          <p:cNvPicPr preferRelativeResize="0"/>
          <p:nvPr/>
        </p:nvPicPr>
        <p:blipFill rotWithShape="1">
          <a:blip r:embed="rId3">
            <a:alphaModFix/>
          </a:blip>
          <a:srcRect b="0" l="0" r="0" t="0"/>
          <a:stretch/>
        </p:blipFill>
        <p:spPr>
          <a:xfrm>
            <a:off x="10293261" y="0"/>
            <a:ext cx="1656446" cy="1355658"/>
          </a:xfrm>
          <a:prstGeom prst="rect">
            <a:avLst/>
          </a:prstGeom>
          <a:noFill/>
          <a:ln>
            <a:noFill/>
          </a:ln>
        </p:spPr>
      </p:pic>
      <p:pic>
        <p:nvPicPr>
          <p:cNvPr id="462" name="Google Shape;462;p11"/>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
        <p:nvSpPr>
          <p:cNvPr id="463" name="Google Shape;463;p11"/>
          <p:cNvSpPr txBox="1"/>
          <p:nvPr/>
        </p:nvSpPr>
        <p:spPr>
          <a:xfrm>
            <a:off x="1092200" y="1403350"/>
            <a:ext cx="10077600" cy="43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rgbClr val="2D3B45"/>
                </a:solidFill>
                <a:highlight>
                  <a:srgbClr val="FFFFFF"/>
                </a:highlight>
              </a:rPr>
              <a:t>Option 1: 4 x 4 Plan </a:t>
            </a:r>
            <a:r>
              <a:rPr lang="en-US" sz="1300">
                <a:solidFill>
                  <a:srgbClr val="2D3B45"/>
                </a:solidFill>
                <a:highlight>
                  <a:srgbClr val="FFFFFF"/>
                </a:highlight>
              </a:rPr>
              <a:t>			</a:t>
            </a:r>
            <a:r>
              <a:rPr lang="en-US" sz="1300">
                <a:solidFill>
                  <a:schemeClr val="dk1"/>
                </a:solidFill>
                <a:highlight>
                  <a:srgbClr val="FFFFFF"/>
                </a:highlight>
              </a:rPr>
              <a:t>Complete four (4) credits in each of the four (4) core content areas.</a:t>
            </a:r>
            <a:endParaRPr sz="1300">
              <a:solidFill>
                <a:schemeClr val="dk1"/>
              </a:solidFill>
              <a:highlight>
                <a:srgbClr val="FFFFFF"/>
              </a:highlight>
            </a:endParaRPr>
          </a:p>
          <a:p>
            <a:pPr indent="-311150" lvl="0" marL="3200400" rtl="0" algn="l">
              <a:lnSpc>
                <a:spcPct val="115000"/>
              </a:lnSpc>
              <a:spcBef>
                <a:spcPts val="0"/>
              </a:spcBef>
              <a:spcAft>
                <a:spcPts val="0"/>
              </a:spcAft>
              <a:buClr>
                <a:schemeClr val="dk1"/>
              </a:buClr>
              <a:buSzPts val="1300"/>
              <a:buFont typeface="Roboto"/>
              <a:buChar char="●"/>
            </a:pPr>
            <a:r>
              <a:rPr lang="en-US" sz="1300">
                <a:solidFill>
                  <a:schemeClr val="dk1"/>
                </a:solidFill>
                <a:highlight>
                  <a:srgbClr val="FFFFFF"/>
                </a:highlight>
              </a:rPr>
              <a:t>Four (4) English credits including English IV</a:t>
            </a:r>
            <a:endParaRPr sz="1300">
              <a:solidFill>
                <a:schemeClr val="dk1"/>
              </a:solidFill>
              <a:highlight>
                <a:srgbClr val="FFFFFF"/>
              </a:highlight>
            </a:endParaRPr>
          </a:p>
          <a:p>
            <a:pPr indent="-311150" lvl="0" marL="3200400" rtl="0" algn="l">
              <a:lnSpc>
                <a:spcPct val="115000"/>
              </a:lnSpc>
              <a:spcBef>
                <a:spcPts val="0"/>
              </a:spcBef>
              <a:spcAft>
                <a:spcPts val="0"/>
              </a:spcAft>
              <a:buClr>
                <a:schemeClr val="dk1"/>
              </a:buClr>
              <a:buSzPts val="1300"/>
              <a:buFont typeface="Roboto"/>
              <a:buChar char="●"/>
            </a:pPr>
            <a:r>
              <a:rPr lang="en-US" sz="1300">
                <a:solidFill>
                  <a:schemeClr val="dk1"/>
                </a:solidFill>
                <a:highlight>
                  <a:srgbClr val="FFFFFF"/>
                </a:highlight>
              </a:rPr>
              <a:t>Four (4) Math credits</a:t>
            </a:r>
            <a:endParaRPr sz="1300">
              <a:solidFill>
                <a:schemeClr val="dk1"/>
              </a:solidFill>
              <a:highlight>
                <a:srgbClr val="FFFFFF"/>
              </a:highlight>
            </a:endParaRPr>
          </a:p>
          <a:p>
            <a:pPr indent="-311150" lvl="0" marL="3200400" rtl="0" algn="l">
              <a:lnSpc>
                <a:spcPct val="115000"/>
              </a:lnSpc>
              <a:spcBef>
                <a:spcPts val="0"/>
              </a:spcBef>
              <a:spcAft>
                <a:spcPts val="0"/>
              </a:spcAft>
              <a:buClr>
                <a:schemeClr val="dk1"/>
              </a:buClr>
              <a:buSzPts val="1300"/>
              <a:buFont typeface="Roboto"/>
              <a:buChar char="●"/>
            </a:pPr>
            <a:r>
              <a:rPr lang="en-US" sz="1300">
                <a:solidFill>
                  <a:schemeClr val="dk1"/>
                </a:solidFill>
                <a:highlight>
                  <a:srgbClr val="FFFFFF"/>
                </a:highlight>
              </a:rPr>
              <a:t>Four (4) Science credits including Biology and Chemistry and/or Physics</a:t>
            </a:r>
            <a:endParaRPr sz="1300">
              <a:solidFill>
                <a:schemeClr val="dk1"/>
              </a:solidFill>
              <a:highlight>
                <a:srgbClr val="FFFFFF"/>
              </a:highlight>
            </a:endParaRPr>
          </a:p>
          <a:p>
            <a:pPr indent="-311150" lvl="0" marL="3200400" rtl="0" algn="l">
              <a:lnSpc>
                <a:spcPct val="115000"/>
              </a:lnSpc>
              <a:spcBef>
                <a:spcPts val="0"/>
              </a:spcBef>
              <a:spcAft>
                <a:spcPts val="0"/>
              </a:spcAft>
              <a:buClr>
                <a:schemeClr val="dk1"/>
              </a:buClr>
              <a:buSzPts val="1300"/>
              <a:buFont typeface="Roboto"/>
              <a:buChar char="●"/>
            </a:pPr>
            <a:r>
              <a:rPr lang="en-US" sz="1300">
                <a:solidFill>
                  <a:schemeClr val="dk1"/>
                </a:solidFill>
                <a:highlight>
                  <a:srgbClr val="FFFFFF"/>
                </a:highlight>
              </a:rPr>
              <a:t>Four (4) credits of Social Studies</a:t>
            </a:r>
            <a:endParaRPr sz="1300">
              <a:solidFill>
                <a:schemeClr val="dk1"/>
              </a:solidFill>
              <a:highlight>
                <a:srgbClr val="FFFFFF"/>
              </a:highlight>
            </a:endParaRPr>
          </a:p>
          <a:p>
            <a:pPr indent="0" lvl="0" marL="0" rtl="0" algn="l">
              <a:spcBef>
                <a:spcPts val="1400"/>
              </a:spcBef>
              <a:spcAft>
                <a:spcPts val="0"/>
              </a:spcAft>
              <a:buNone/>
            </a:pPr>
            <a:r>
              <a:rPr b="1" lang="en-US" sz="1300">
                <a:solidFill>
                  <a:srgbClr val="2D3B45"/>
                </a:solidFill>
                <a:highlight>
                  <a:srgbClr val="FFFFFF"/>
                </a:highlight>
              </a:rPr>
              <a:t>Option 2: AP, Dual Credit, 		</a:t>
            </a:r>
            <a:r>
              <a:rPr lang="en-US" sz="1300">
                <a:solidFill>
                  <a:schemeClr val="dk1"/>
                </a:solidFill>
                <a:highlight>
                  <a:srgbClr val="FFFFFF"/>
                </a:highlight>
              </a:rPr>
              <a:t>Complete four (4) Advanced Placement (AP) or four (4) Dual Credit(DC) or International </a:t>
            </a:r>
            <a:r>
              <a:rPr b="1" lang="en-US" sz="1300">
                <a:solidFill>
                  <a:srgbClr val="2D3B45"/>
                </a:solidFill>
                <a:highlight>
                  <a:srgbClr val="FFFFFF"/>
                </a:highlight>
              </a:rPr>
              <a:t>          </a:t>
            </a:r>
            <a:endParaRPr b="1" sz="1300">
              <a:solidFill>
                <a:srgbClr val="2D3B45"/>
              </a:solidFill>
              <a:highlight>
                <a:srgbClr val="FFFFFF"/>
              </a:highlight>
            </a:endParaRPr>
          </a:p>
          <a:p>
            <a:pPr indent="0" lvl="0" marL="0" rtl="0" algn="l">
              <a:spcBef>
                <a:spcPts val="0"/>
              </a:spcBef>
              <a:spcAft>
                <a:spcPts val="0"/>
              </a:spcAft>
              <a:buNone/>
            </a:pPr>
            <a:r>
              <a:rPr b="1" lang="en-US" sz="1300">
                <a:solidFill>
                  <a:srgbClr val="2D3B45"/>
                </a:solidFill>
                <a:highlight>
                  <a:srgbClr val="FFFFFF"/>
                </a:highlight>
              </a:rPr>
              <a:t>   and/or IB*				</a:t>
            </a:r>
            <a:r>
              <a:rPr lang="en-US" sz="1300">
                <a:solidFill>
                  <a:schemeClr val="dk1"/>
                </a:solidFill>
                <a:highlight>
                  <a:srgbClr val="FFFFFF"/>
                </a:highlight>
              </a:rPr>
              <a:t>Baccalaureate*(IB) credits from the areas listed below.</a:t>
            </a:r>
            <a:endParaRPr sz="13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600">
              <a:solidFill>
                <a:schemeClr val="dk1"/>
              </a:solidFill>
            </a:endParaRPr>
          </a:p>
          <a:p>
            <a:pPr indent="0" lvl="0" marL="2743200" rtl="0" algn="l">
              <a:lnSpc>
                <a:spcPct val="115000"/>
              </a:lnSpc>
              <a:spcBef>
                <a:spcPts val="0"/>
              </a:spcBef>
              <a:spcAft>
                <a:spcPts val="0"/>
              </a:spcAft>
              <a:buNone/>
            </a:pPr>
            <a:r>
              <a:rPr lang="en-US" sz="1300">
                <a:solidFill>
                  <a:schemeClr val="dk1"/>
                </a:solidFill>
                <a:highlight>
                  <a:srgbClr val="FFFFFF"/>
                </a:highlight>
              </a:rPr>
              <a:t>OR</a:t>
            </a:r>
            <a:endParaRPr sz="1300">
              <a:solidFill>
                <a:schemeClr val="dk1"/>
              </a:solidFill>
              <a:highlight>
                <a:srgbClr val="FFFFFF"/>
              </a:highlight>
            </a:endParaRPr>
          </a:p>
          <a:p>
            <a:pPr indent="0" lvl="0" marL="2743200" rtl="0" algn="l">
              <a:lnSpc>
                <a:spcPct val="115000"/>
              </a:lnSpc>
              <a:spcBef>
                <a:spcPts val="0"/>
              </a:spcBef>
              <a:spcAft>
                <a:spcPts val="0"/>
              </a:spcAft>
              <a:buClr>
                <a:schemeClr val="dk1"/>
              </a:buClr>
              <a:buSzPts val="1100"/>
              <a:buFont typeface="Arial"/>
              <a:buNone/>
            </a:pPr>
            <a:r>
              <a:t/>
            </a:r>
            <a:endParaRPr sz="600">
              <a:solidFill>
                <a:schemeClr val="dk1"/>
              </a:solidFill>
              <a:highlight>
                <a:srgbClr val="FFFFFF"/>
              </a:highlight>
            </a:endParaRPr>
          </a:p>
          <a:p>
            <a:pPr indent="0" lvl="0" marL="2743200" rtl="0" algn="l">
              <a:lnSpc>
                <a:spcPct val="115000"/>
              </a:lnSpc>
              <a:spcBef>
                <a:spcPts val="0"/>
              </a:spcBef>
              <a:spcAft>
                <a:spcPts val="0"/>
              </a:spcAft>
              <a:buClr>
                <a:schemeClr val="dk1"/>
              </a:buClr>
              <a:buSzPts val="1100"/>
              <a:buFont typeface="Arial"/>
              <a:buNone/>
            </a:pPr>
            <a:r>
              <a:rPr lang="en-US" sz="1300">
                <a:solidFill>
                  <a:schemeClr val="dk1"/>
                </a:solidFill>
                <a:highlight>
                  <a:srgbClr val="FFFFFF"/>
                </a:highlight>
              </a:rPr>
              <a:t>Complete a combination of Advanced Placement (AP) Dual Credit (DC) or International Baccalaureate*(IB) credit courses for four (4) credits from the areas listed below.</a:t>
            </a:r>
            <a:endParaRPr sz="1300">
              <a:solidFill>
                <a:schemeClr val="dk1"/>
              </a:solidFill>
              <a:highlight>
                <a:srgbClr val="FFFFFF"/>
              </a:highlight>
            </a:endParaRPr>
          </a:p>
          <a:p>
            <a:pPr indent="-311150" lvl="0" marL="3200400" rtl="0" algn="l">
              <a:lnSpc>
                <a:spcPct val="115000"/>
              </a:lnSpc>
              <a:spcBef>
                <a:spcPts val="0"/>
              </a:spcBef>
              <a:spcAft>
                <a:spcPts val="0"/>
              </a:spcAft>
              <a:buClr>
                <a:schemeClr val="dk1"/>
              </a:buClr>
              <a:buSzPts val="1300"/>
              <a:buFont typeface="Roboto"/>
              <a:buChar char="●"/>
            </a:pPr>
            <a:r>
              <a:rPr lang="en-US" sz="1300">
                <a:solidFill>
                  <a:schemeClr val="dk1"/>
                </a:solidFill>
                <a:highlight>
                  <a:srgbClr val="FFFFFF"/>
                </a:highlight>
              </a:rPr>
              <a:t>English Language Arts</a:t>
            </a:r>
            <a:endParaRPr sz="1300">
              <a:solidFill>
                <a:schemeClr val="dk1"/>
              </a:solidFill>
              <a:highlight>
                <a:srgbClr val="FFFFFF"/>
              </a:highlight>
            </a:endParaRPr>
          </a:p>
          <a:p>
            <a:pPr indent="-311150" lvl="0" marL="3200400" rtl="0" algn="l">
              <a:lnSpc>
                <a:spcPct val="115000"/>
              </a:lnSpc>
              <a:spcBef>
                <a:spcPts val="0"/>
              </a:spcBef>
              <a:spcAft>
                <a:spcPts val="0"/>
              </a:spcAft>
              <a:buClr>
                <a:schemeClr val="dk1"/>
              </a:buClr>
              <a:buSzPts val="1300"/>
              <a:buFont typeface="Roboto"/>
              <a:buChar char="●"/>
            </a:pPr>
            <a:r>
              <a:rPr lang="en-US" sz="1300">
                <a:solidFill>
                  <a:schemeClr val="dk1"/>
                </a:solidFill>
                <a:highlight>
                  <a:srgbClr val="FFFFFF"/>
                </a:highlight>
              </a:rPr>
              <a:t>Math</a:t>
            </a:r>
            <a:endParaRPr sz="1300">
              <a:solidFill>
                <a:schemeClr val="dk1"/>
              </a:solidFill>
              <a:highlight>
                <a:srgbClr val="FFFFFF"/>
              </a:highlight>
            </a:endParaRPr>
          </a:p>
          <a:p>
            <a:pPr indent="-311150" lvl="0" marL="3200400" rtl="0" algn="l">
              <a:lnSpc>
                <a:spcPct val="115000"/>
              </a:lnSpc>
              <a:spcBef>
                <a:spcPts val="0"/>
              </a:spcBef>
              <a:spcAft>
                <a:spcPts val="0"/>
              </a:spcAft>
              <a:buClr>
                <a:schemeClr val="dk1"/>
              </a:buClr>
              <a:buSzPts val="1300"/>
              <a:buFont typeface="Roboto"/>
              <a:buChar char="●"/>
            </a:pPr>
            <a:r>
              <a:rPr lang="en-US" sz="1300">
                <a:solidFill>
                  <a:schemeClr val="dk1"/>
                </a:solidFill>
                <a:highlight>
                  <a:srgbClr val="FFFFFF"/>
                </a:highlight>
              </a:rPr>
              <a:t>Science</a:t>
            </a:r>
            <a:endParaRPr sz="1300">
              <a:solidFill>
                <a:schemeClr val="dk1"/>
              </a:solidFill>
              <a:highlight>
                <a:srgbClr val="FFFFFF"/>
              </a:highlight>
            </a:endParaRPr>
          </a:p>
          <a:p>
            <a:pPr indent="-311150" lvl="0" marL="3200400" rtl="0" algn="l">
              <a:lnSpc>
                <a:spcPct val="115000"/>
              </a:lnSpc>
              <a:spcBef>
                <a:spcPts val="0"/>
              </a:spcBef>
              <a:spcAft>
                <a:spcPts val="0"/>
              </a:spcAft>
              <a:buClr>
                <a:schemeClr val="dk1"/>
              </a:buClr>
              <a:buSzPts val="1300"/>
              <a:buFont typeface="Roboto"/>
              <a:buChar char="●"/>
            </a:pPr>
            <a:r>
              <a:rPr lang="en-US" sz="1300">
                <a:solidFill>
                  <a:schemeClr val="dk1"/>
                </a:solidFill>
                <a:highlight>
                  <a:srgbClr val="FFFFFF"/>
                </a:highlight>
              </a:rPr>
              <a:t>Social Studies</a:t>
            </a:r>
            <a:endParaRPr sz="1300">
              <a:solidFill>
                <a:schemeClr val="dk1"/>
              </a:solidFill>
              <a:highlight>
                <a:srgbClr val="FFFFFF"/>
              </a:highlight>
            </a:endParaRPr>
          </a:p>
          <a:p>
            <a:pPr indent="-311150" lvl="0" marL="3200400" rtl="0" algn="l">
              <a:lnSpc>
                <a:spcPct val="115000"/>
              </a:lnSpc>
              <a:spcBef>
                <a:spcPts val="0"/>
              </a:spcBef>
              <a:spcAft>
                <a:spcPts val="0"/>
              </a:spcAft>
              <a:buClr>
                <a:schemeClr val="dk1"/>
              </a:buClr>
              <a:buSzPts val="1300"/>
              <a:buFont typeface="Roboto"/>
              <a:buChar char="●"/>
            </a:pPr>
            <a:r>
              <a:rPr lang="en-US" sz="1300">
                <a:solidFill>
                  <a:schemeClr val="dk1"/>
                </a:solidFill>
                <a:highlight>
                  <a:srgbClr val="FFFFFF"/>
                </a:highlight>
              </a:rPr>
              <a:t>Languages Other than English</a:t>
            </a:r>
            <a:endParaRPr sz="1300">
              <a:solidFill>
                <a:schemeClr val="dk1"/>
              </a:solidFill>
              <a:highlight>
                <a:srgbClr val="FFFFFF"/>
              </a:highlight>
            </a:endParaRPr>
          </a:p>
          <a:p>
            <a:pPr indent="-311150" lvl="0" marL="3200400" rtl="0" algn="l">
              <a:lnSpc>
                <a:spcPct val="115000"/>
              </a:lnSpc>
              <a:spcBef>
                <a:spcPts val="0"/>
              </a:spcBef>
              <a:spcAft>
                <a:spcPts val="0"/>
              </a:spcAft>
              <a:buClr>
                <a:schemeClr val="dk1"/>
              </a:buClr>
              <a:buSzPts val="1300"/>
              <a:buFont typeface="Roboto"/>
              <a:buChar char="●"/>
            </a:pPr>
            <a:r>
              <a:rPr lang="en-US" sz="1300">
                <a:solidFill>
                  <a:schemeClr val="dk1"/>
                </a:solidFill>
                <a:highlight>
                  <a:srgbClr val="FFFFFF"/>
                </a:highlight>
              </a:rPr>
              <a:t>Fine Arts</a:t>
            </a:r>
            <a:endParaRPr sz="1300">
              <a:solidFill>
                <a:schemeClr val="dk1"/>
              </a:solidFill>
              <a:highlight>
                <a:srgbClr val="FFFFFF"/>
              </a:highlight>
            </a:endParaRPr>
          </a:p>
          <a:p>
            <a:pPr indent="457200" lvl="0" marL="2286000" rtl="0" algn="l">
              <a:lnSpc>
                <a:spcPct val="115000"/>
              </a:lnSpc>
              <a:spcBef>
                <a:spcPts val="0"/>
              </a:spcBef>
              <a:spcAft>
                <a:spcPts val="0"/>
              </a:spcAft>
              <a:buClr>
                <a:schemeClr val="dk1"/>
              </a:buClr>
              <a:buSzPts val="1100"/>
              <a:buFont typeface="Arial"/>
              <a:buNone/>
            </a:pPr>
            <a:r>
              <a:rPr lang="en-US" sz="1300">
                <a:solidFill>
                  <a:schemeClr val="dk1"/>
                </a:solidFill>
                <a:highlight>
                  <a:srgbClr val="FFFFFF"/>
                </a:highlight>
              </a:rPr>
              <a:t>   *International Baccalaureate (IB) not offered in Katy ISD.</a:t>
            </a:r>
            <a:endParaRPr sz="1300">
              <a:solidFill>
                <a:schemeClr val="dk1"/>
              </a:solidFill>
              <a:highlight>
                <a:srgbClr val="FFFFFF"/>
              </a:highlight>
            </a:endParaRPr>
          </a:p>
          <a:p>
            <a:pPr indent="0" lvl="0" marL="0" rtl="0" algn="l">
              <a:spcBef>
                <a:spcPts val="1400"/>
              </a:spcBef>
              <a:spcAft>
                <a:spcPts val="0"/>
              </a:spcAft>
              <a:buNone/>
            </a:pPr>
            <a:r>
              <a:t/>
            </a:r>
            <a:endParaRPr b="1" sz="1300">
              <a:solidFill>
                <a:srgbClr val="2D3B45"/>
              </a:solidFill>
              <a:highlight>
                <a:srgbClr val="FFFFFF"/>
              </a:highlight>
            </a:endParaRPr>
          </a:p>
          <a:p>
            <a:pPr indent="0" lvl="0" marL="0" rtl="0" algn="l">
              <a:spcBef>
                <a:spcPts val="0"/>
              </a:spcBef>
              <a:spcAft>
                <a:spcPts val="0"/>
              </a:spcAft>
              <a:buNone/>
            </a:pPr>
            <a:r>
              <a:t/>
            </a:r>
            <a:endParaRPr b="1" sz="1300">
              <a:solidFill>
                <a:srgbClr val="2D3B45"/>
              </a:solidFill>
              <a:highlight>
                <a:srgbClr val="FFFFFF"/>
              </a:highlight>
            </a:endParaRPr>
          </a:p>
        </p:txBody>
      </p:sp>
      <p:sp>
        <p:nvSpPr>
          <p:cNvPr id="464" name="Google Shape;464;p11"/>
          <p:cNvSpPr txBox="1"/>
          <p:nvPr/>
        </p:nvSpPr>
        <p:spPr>
          <a:xfrm>
            <a:off x="763350" y="5753100"/>
            <a:ext cx="10661700" cy="4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1"/>
                </a:solidFill>
                <a:highlight>
                  <a:srgbClr val="FFFFFF"/>
                </a:highlight>
              </a:rPr>
              <a:t>** To see a full list of pathways, refer to the Course Catalog on SchooLinks </a:t>
            </a:r>
            <a:r>
              <a:rPr lang="en-US" sz="1300" u="sng">
                <a:solidFill>
                  <a:schemeClr val="hlink"/>
                </a:solidFill>
                <a:highlight>
                  <a:srgbClr val="FFFFFF"/>
                </a:highlight>
                <a:hlinkClick r:id="rId5"/>
              </a:rPr>
              <a:t>https://app.schoolinks.com/course-catalog/my-district/overview</a:t>
            </a:r>
            <a:r>
              <a:rPr lang="en-US" sz="1300">
                <a:solidFill>
                  <a:schemeClr val="dk1"/>
                </a:solidFill>
                <a:highlight>
                  <a:srgbClr val="FFFFFF"/>
                </a:highlight>
              </a:rPr>
              <a:t> </a:t>
            </a:r>
            <a:endParaRPr sz="1300">
              <a:solidFill>
                <a:schemeClr val="dk1"/>
              </a:solidFill>
              <a:highlight>
                <a:srgbClr val="FFFFFF"/>
              </a:highlight>
            </a:endParaRPr>
          </a:p>
          <a:p>
            <a:pPr indent="0" lvl="0" marL="0" rtl="0" algn="l">
              <a:spcBef>
                <a:spcPts val="0"/>
              </a:spcBef>
              <a:spcAft>
                <a:spcPts val="0"/>
              </a:spcAft>
              <a:buNone/>
            </a:pPr>
            <a:r>
              <a:t/>
            </a:r>
            <a:endParaRPr sz="2400">
              <a:solidFill>
                <a:srgbClr val="262626"/>
              </a:solidFill>
              <a:latin typeface="Garamond"/>
              <a:ea typeface="Garamond"/>
              <a:cs typeface="Garamond"/>
              <a:sym typeface="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
                                        <p:tgtEl>
                                          <p:spTgt spid="4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18"/>
          <p:cNvSpPr txBox="1"/>
          <p:nvPr/>
        </p:nvSpPr>
        <p:spPr>
          <a:xfrm>
            <a:off x="2740458" y="5819730"/>
            <a:ext cx="6691290" cy="574537"/>
          </a:xfrm>
          <a:prstGeom prst="rect">
            <a:avLst/>
          </a:prstGeom>
          <a:noFill/>
          <a:ln>
            <a:noFill/>
          </a:ln>
        </p:spPr>
        <p:txBody>
          <a:bodyPr anchorCtr="0" anchor="ctr" bIns="45700" lIns="91425" spcFirstLastPara="1" rIns="91425" wrap="square" tIns="45700">
            <a:normAutofit fontScale="97500"/>
          </a:bodyPr>
          <a:lstStyle/>
          <a:p>
            <a:pPr indent="0" lvl="0" marL="0" marR="0" rtl="0" algn="ctr">
              <a:lnSpc>
                <a:spcPct val="100000"/>
              </a:lnSpc>
              <a:spcBef>
                <a:spcPts val="0"/>
              </a:spcBef>
              <a:spcAft>
                <a:spcPts val="0"/>
              </a:spcAft>
              <a:buClr>
                <a:schemeClr val="dk1"/>
              </a:buClr>
              <a:buSzPct val="100000"/>
              <a:buFont typeface="Garamond"/>
              <a:buNone/>
            </a:pPr>
            <a:r>
              <a:t/>
            </a:r>
            <a:endParaRPr b="0" i="1" sz="1600" u="none" cap="none" strike="noStrike">
              <a:solidFill>
                <a:schemeClr val="dk1"/>
              </a:solidFill>
              <a:latin typeface="Garamond"/>
              <a:ea typeface="Garamond"/>
              <a:cs typeface="Garamond"/>
              <a:sym typeface="Garamond"/>
            </a:endParaRPr>
          </a:p>
        </p:txBody>
      </p:sp>
      <p:sp>
        <p:nvSpPr>
          <p:cNvPr id="471" name="Google Shape;471;p18"/>
          <p:cNvSpPr txBox="1"/>
          <p:nvPr/>
        </p:nvSpPr>
        <p:spPr>
          <a:xfrm>
            <a:off x="463138" y="1020719"/>
            <a:ext cx="11245931"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Garamond"/>
                <a:ea typeface="Garamond"/>
                <a:cs typeface="Garamond"/>
                <a:sym typeface="Garamond"/>
              </a:rPr>
              <a:t>Top 10% Rule</a:t>
            </a:r>
            <a:endParaRPr b="0" i="0" sz="1400" u="none" cap="none" strike="noStrike">
              <a:solidFill>
                <a:srgbClr val="000000"/>
              </a:solidFill>
              <a:latin typeface="Arial"/>
              <a:ea typeface="Arial"/>
              <a:cs typeface="Arial"/>
              <a:sym typeface="Arial"/>
            </a:endParaRPr>
          </a:p>
        </p:txBody>
      </p:sp>
      <p:pic>
        <p:nvPicPr>
          <p:cNvPr id="472" name="Google Shape;472;p18"/>
          <p:cNvPicPr preferRelativeResize="0"/>
          <p:nvPr/>
        </p:nvPicPr>
        <p:blipFill rotWithShape="1">
          <a:blip r:embed="rId3">
            <a:alphaModFix/>
          </a:blip>
          <a:srcRect b="2312" l="0" r="2452" t="0"/>
          <a:stretch/>
        </p:blipFill>
        <p:spPr>
          <a:xfrm>
            <a:off x="1898445" y="779467"/>
            <a:ext cx="1640402" cy="1551036"/>
          </a:xfrm>
          <a:prstGeom prst="rect">
            <a:avLst/>
          </a:prstGeom>
          <a:noFill/>
          <a:ln>
            <a:noFill/>
          </a:ln>
        </p:spPr>
      </p:pic>
      <p:sp>
        <p:nvSpPr>
          <p:cNvPr id="473" name="Google Shape;473;p18"/>
          <p:cNvSpPr/>
          <p:nvPr/>
        </p:nvSpPr>
        <p:spPr>
          <a:xfrm>
            <a:off x="1287000" y="2442050"/>
            <a:ext cx="9916500" cy="3441900"/>
          </a:xfrm>
          <a:prstGeom prst="rect">
            <a:avLst/>
          </a:prstGeom>
          <a:noFill/>
          <a:ln>
            <a:noFill/>
          </a:ln>
        </p:spPr>
        <p:txBody>
          <a:bodyPr anchorCtr="0" anchor="t" bIns="45700" lIns="91425" spcFirstLastPara="1" rIns="91425" wrap="square" tIns="45700">
            <a:spAutoFit/>
          </a:bodyPr>
          <a:lstStyle/>
          <a:p>
            <a:pPr indent="0" lvl="0" marL="45720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Garamond"/>
                <a:ea typeface="Garamond"/>
                <a:cs typeface="Garamond"/>
                <a:sym typeface="Garamond"/>
              </a:rPr>
              <a:t>A student whose class rank* is in the top 10 percent of the graduating class may be eligible for automatic admission consideration at a Texas public college or university with the exception of the University of Texas at Austin, which is top </a:t>
            </a:r>
            <a:r>
              <a:rPr lang="en-US" sz="2800">
                <a:solidFill>
                  <a:schemeClr val="dk1"/>
                </a:solidFill>
                <a:latin typeface="Garamond"/>
                <a:ea typeface="Garamond"/>
                <a:cs typeface="Garamond"/>
                <a:sym typeface="Garamond"/>
              </a:rPr>
              <a:t>5</a:t>
            </a:r>
            <a:r>
              <a:rPr b="0" i="0" lang="en-US" sz="2800" u="none" cap="none" strike="noStrike">
                <a:solidFill>
                  <a:schemeClr val="dk1"/>
                </a:solidFill>
                <a:latin typeface="Garamond"/>
                <a:ea typeface="Garamond"/>
                <a:cs typeface="Garamond"/>
                <a:sym typeface="Garamond"/>
              </a:rPr>
              <a:t>%. </a:t>
            </a:r>
            <a:endParaRPr b="0" i="0" sz="2800" u="none" cap="none" strike="noStrike">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Garamond"/>
                <a:ea typeface="Garamond"/>
                <a:cs typeface="Garamond"/>
                <a:sym typeface="Garamond"/>
              </a:rPr>
              <a:t>*Class rank must be based on the student’s rank at the end of the 11</a:t>
            </a:r>
            <a:r>
              <a:rPr b="0" baseline="30000" i="1" lang="en-US" sz="2800" u="sng" cap="none" strike="noStrike">
                <a:solidFill>
                  <a:schemeClr val="dk1"/>
                </a:solidFill>
                <a:latin typeface="Garamond"/>
                <a:ea typeface="Garamond"/>
                <a:cs typeface="Garamond"/>
                <a:sym typeface="Garamond"/>
              </a:rPr>
              <a:t>th</a:t>
            </a:r>
            <a:r>
              <a:rPr b="0" i="1" lang="en-US" sz="2800" u="none" cap="none" strike="noStrike">
                <a:solidFill>
                  <a:schemeClr val="dk1"/>
                </a:solidFill>
                <a:latin typeface="Garamond"/>
                <a:ea typeface="Garamond"/>
                <a:cs typeface="Garamond"/>
                <a:sym typeface="Garamond"/>
              </a:rPr>
              <a:t> grade, middle of 12</a:t>
            </a:r>
            <a:r>
              <a:rPr b="0" baseline="30000" i="1" lang="en-US" sz="2800" u="sng" cap="none" strike="noStrike">
                <a:solidFill>
                  <a:schemeClr val="dk1"/>
                </a:solidFill>
                <a:latin typeface="Garamond"/>
                <a:ea typeface="Garamond"/>
                <a:cs typeface="Garamond"/>
                <a:sym typeface="Garamond"/>
              </a:rPr>
              <a:t>th</a:t>
            </a:r>
            <a:r>
              <a:rPr b="0" i="1" lang="en-US" sz="2800" u="none" cap="none" strike="noStrike">
                <a:solidFill>
                  <a:schemeClr val="dk1"/>
                </a:solidFill>
                <a:latin typeface="Garamond"/>
                <a:ea typeface="Garamond"/>
                <a:cs typeface="Garamond"/>
                <a:sym typeface="Garamond"/>
              </a:rPr>
              <a:t> grade, or at high school graduation, whichever is most recent at the college or university’s application deadline.</a:t>
            </a:r>
            <a:endParaRPr b="0" i="0" sz="2800" u="none" cap="none" strike="noStrike">
              <a:solidFill>
                <a:schemeClr val="dk1"/>
              </a:solidFill>
              <a:latin typeface="Garamond"/>
              <a:ea typeface="Garamond"/>
              <a:cs typeface="Garamond"/>
              <a:sym typeface="Garamond"/>
            </a:endParaRPr>
          </a:p>
        </p:txBody>
      </p:sp>
      <p:pic>
        <p:nvPicPr>
          <p:cNvPr id="474" name="Google Shape;474;p18"/>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
                                        <p:tgtEl>
                                          <p:spTgt spid="4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21"/>
          <p:cNvSpPr txBox="1"/>
          <p:nvPr/>
        </p:nvSpPr>
        <p:spPr>
          <a:xfrm>
            <a:off x="510637" y="833327"/>
            <a:ext cx="1124593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Garamond"/>
                <a:ea typeface="Garamond"/>
                <a:cs typeface="Garamond"/>
                <a:sym typeface="Garamond"/>
              </a:rPr>
              <a:t>Katy ISD Grading Scale </a:t>
            </a:r>
            <a:endParaRPr b="0" i="0" sz="1400" u="none" cap="none" strike="noStrike">
              <a:solidFill>
                <a:srgbClr val="000000"/>
              </a:solidFill>
              <a:latin typeface="Arial"/>
              <a:ea typeface="Arial"/>
              <a:cs typeface="Arial"/>
              <a:sym typeface="Arial"/>
            </a:endParaRPr>
          </a:p>
        </p:txBody>
      </p:sp>
      <p:sp>
        <p:nvSpPr>
          <p:cNvPr id="481" name="Google Shape;481;p21"/>
          <p:cNvSpPr/>
          <p:nvPr/>
        </p:nvSpPr>
        <p:spPr>
          <a:xfrm>
            <a:off x="616771" y="4496460"/>
            <a:ext cx="10958456" cy="143116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Garamond"/>
                <a:ea typeface="Garamond"/>
                <a:cs typeface="Garamond"/>
                <a:sym typeface="Garamond"/>
              </a:rPr>
              <a:t>The alphabetic identification for scores 70-79 is a C.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rgbClr val="000000"/>
                </a:solidFill>
                <a:latin typeface="Garamond"/>
                <a:ea typeface="Garamond"/>
                <a:cs typeface="Garamond"/>
                <a:sym typeface="Garamond"/>
              </a:rPr>
              <a:t>Students in the top 10% will be provided their numeric class rank in the spring semester of their junior year.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rgbClr val="000000"/>
                </a:solidFill>
                <a:latin typeface="Garamond"/>
                <a:ea typeface="Garamond"/>
                <a:cs typeface="Garamond"/>
                <a:sym typeface="Garamond"/>
              </a:rPr>
              <a:t>Transcripts will include the numeric class rank only for students in the top 10%.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rgbClr val="000000"/>
                </a:solidFill>
                <a:latin typeface="Garamond"/>
                <a:ea typeface="Garamond"/>
                <a:cs typeface="Garamond"/>
                <a:sym typeface="Garamond"/>
              </a:rPr>
              <a:t>Students beyond the top 10% will be provided their quartile rank in the spring semester of their junior year.</a:t>
            </a:r>
            <a:endParaRPr b="0" i="0" sz="1400" u="none" cap="none" strike="noStrike">
              <a:solidFill>
                <a:srgbClr val="000000"/>
              </a:solidFill>
              <a:latin typeface="Arial"/>
              <a:ea typeface="Arial"/>
              <a:cs typeface="Arial"/>
              <a:sym typeface="Arial"/>
            </a:endParaRPr>
          </a:p>
        </p:txBody>
      </p:sp>
      <p:pic>
        <p:nvPicPr>
          <p:cNvPr id="482" name="Google Shape;482;p21"/>
          <p:cNvPicPr preferRelativeResize="0"/>
          <p:nvPr/>
        </p:nvPicPr>
        <p:blipFill rotWithShape="1">
          <a:blip r:embed="rId3">
            <a:alphaModFix/>
          </a:blip>
          <a:srcRect b="0" l="0" r="0" t="1912"/>
          <a:stretch/>
        </p:blipFill>
        <p:spPr>
          <a:xfrm>
            <a:off x="2455109" y="1934676"/>
            <a:ext cx="7281781" cy="2229876"/>
          </a:xfrm>
          <a:prstGeom prst="rect">
            <a:avLst/>
          </a:prstGeom>
          <a:noFill/>
          <a:ln>
            <a:noFill/>
          </a:ln>
        </p:spPr>
      </p:pic>
      <p:pic>
        <p:nvPicPr>
          <p:cNvPr id="483" name="Google Shape;483;p21"/>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1"/>
                                        <p:tgtEl>
                                          <p:spTgt spid="4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22"/>
          <p:cNvSpPr txBox="1"/>
          <p:nvPr>
            <p:ph idx="4294967295" type="title"/>
          </p:nvPr>
        </p:nvSpPr>
        <p:spPr>
          <a:xfrm>
            <a:off x="303006" y="314755"/>
            <a:ext cx="11585986" cy="119941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262626"/>
              </a:buClr>
              <a:buSzPct val="100000"/>
              <a:buFont typeface="Garamond"/>
              <a:buNone/>
            </a:pPr>
            <a:r>
              <a:rPr lang="en-US"/>
              <a:t>Gifted and Talented Typical Secondary Course Pathway</a:t>
            </a:r>
            <a:endParaRPr/>
          </a:p>
        </p:txBody>
      </p:sp>
      <p:graphicFrame>
        <p:nvGraphicFramePr>
          <p:cNvPr id="490" name="Google Shape;490;p22"/>
          <p:cNvGraphicFramePr/>
          <p:nvPr/>
        </p:nvGraphicFramePr>
        <p:xfrm>
          <a:off x="1019168" y="1514170"/>
          <a:ext cx="3000000" cy="3000000"/>
        </p:xfrm>
        <a:graphic>
          <a:graphicData uri="http://schemas.openxmlformats.org/drawingml/2006/table">
            <a:tbl>
              <a:tblPr bandRow="1" firstCol="1" firstRow="1">
                <a:noFill/>
                <a:tableStyleId>{F29BAAFD-F9C3-4B63-8D7E-8339D5B848E1}</a:tableStyleId>
              </a:tblPr>
              <a:tblGrid>
                <a:gridCol w="496975"/>
                <a:gridCol w="1367050"/>
                <a:gridCol w="1360125"/>
                <a:gridCol w="1583350"/>
                <a:gridCol w="1873500"/>
                <a:gridCol w="1505525"/>
                <a:gridCol w="1756450"/>
              </a:tblGrid>
              <a:tr h="315725">
                <a:tc>
                  <a:txBody>
                    <a:bodyPr/>
                    <a:lstStyle/>
                    <a:p>
                      <a:pPr indent="0" lvl="0" marL="0" marR="0" rtl="0" algn="l">
                        <a:lnSpc>
                          <a:spcPct val="107000"/>
                        </a:lnSpc>
                        <a:spcBef>
                          <a:spcPts val="0"/>
                        </a:spcBef>
                        <a:spcAft>
                          <a:spcPts val="0"/>
                        </a:spcAft>
                        <a:buClr>
                          <a:srgbClr val="000000"/>
                        </a:buClr>
                        <a:buSzPts val="1000"/>
                        <a:buFont typeface="Arial"/>
                        <a:buNone/>
                      </a:pPr>
                      <a:r>
                        <a:rPr lang="en-US" sz="1000" u="none" cap="none" strike="noStrike"/>
                        <a:t>Grade</a:t>
                      </a:r>
                      <a:endParaRPr sz="1100" u="none" cap="none" strike="noStrike">
                        <a:latin typeface="Calibri"/>
                        <a:ea typeface="Calibri"/>
                        <a:cs typeface="Calibri"/>
                        <a:sym typeface="Calibri"/>
                      </a:endParaRPr>
                    </a:p>
                  </a:txBody>
                  <a:tcPr marT="0" marB="0" marR="68575" marL="68575"/>
                </a:tc>
                <a:tc gridSpan="3">
                  <a:txBody>
                    <a:bodyPr/>
                    <a:lstStyle/>
                    <a:p>
                      <a:pPr indent="0" lvl="0" marL="0" marR="0" rtl="0" algn="ctr">
                        <a:lnSpc>
                          <a:spcPct val="107000"/>
                        </a:lnSpc>
                        <a:spcBef>
                          <a:spcPts val="0"/>
                        </a:spcBef>
                        <a:spcAft>
                          <a:spcPts val="0"/>
                        </a:spcAft>
                        <a:buClr>
                          <a:srgbClr val="000000"/>
                        </a:buClr>
                        <a:buSzPts val="1100"/>
                        <a:buFont typeface="Arial"/>
                        <a:buNone/>
                      </a:pPr>
                      <a:r>
                        <a:rPr lang="en-US" sz="1100" u="none" cap="none" strike="noStrike"/>
                        <a:t>Math</a:t>
                      </a:r>
                      <a:endParaRPr sz="1100" u="none" cap="none" strike="noStrike">
                        <a:latin typeface="Calibri"/>
                        <a:ea typeface="Calibri"/>
                        <a:cs typeface="Calibri"/>
                        <a:sym typeface="Calibri"/>
                      </a:endParaRPr>
                    </a:p>
                  </a:txBody>
                  <a:tcPr marT="0" marB="0" marR="68575" marL="68575"/>
                </a:tc>
                <a:tc hMerge="1"/>
                <a:tc hMerge="1"/>
                <a:tc>
                  <a:txBody>
                    <a:bodyPr/>
                    <a:lstStyle/>
                    <a:p>
                      <a:pPr indent="0" lvl="0" marL="0" marR="0" rtl="0" algn="ctr">
                        <a:lnSpc>
                          <a:spcPct val="107000"/>
                        </a:lnSpc>
                        <a:spcBef>
                          <a:spcPts val="0"/>
                        </a:spcBef>
                        <a:spcAft>
                          <a:spcPts val="0"/>
                        </a:spcAft>
                        <a:buClr>
                          <a:srgbClr val="000000"/>
                        </a:buClr>
                        <a:buSzPts val="1100"/>
                        <a:buFont typeface="Arial"/>
                        <a:buNone/>
                      </a:pPr>
                      <a:r>
                        <a:rPr lang="en-US" sz="1100" u="none" cap="none" strike="noStrike"/>
                        <a:t>ELA</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100"/>
                        <a:buFont typeface="Arial"/>
                        <a:buNone/>
                      </a:pPr>
                      <a:r>
                        <a:rPr lang="en-US" sz="1100" u="none" cap="none" strike="noStrike"/>
                        <a:t>Science</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1100"/>
                        <a:buFont typeface="Arial"/>
                        <a:buNone/>
                      </a:pPr>
                      <a:r>
                        <a:rPr lang="en-US" sz="1100" u="none" cap="none" strike="noStrike"/>
                        <a:t>Social Studies</a:t>
                      </a:r>
                      <a:endParaRPr sz="1100" u="none" cap="none" strike="noStrike">
                        <a:latin typeface="Calibri"/>
                        <a:ea typeface="Calibri"/>
                        <a:cs typeface="Calibri"/>
                        <a:sym typeface="Calibri"/>
                      </a:endParaRPr>
                    </a:p>
                  </a:txBody>
                  <a:tcPr marT="0" marB="0" marR="68575" marL="68575"/>
                </a:tc>
              </a:tr>
              <a:tr h="694200">
                <a:tc>
                  <a:txBody>
                    <a:bodyPr/>
                    <a:lstStyle/>
                    <a:p>
                      <a:pPr indent="0" lvl="0" marL="0" marR="0" rtl="0" algn="l">
                        <a:lnSpc>
                          <a:spcPct val="107000"/>
                        </a:lnSpc>
                        <a:spcBef>
                          <a:spcPts val="0"/>
                        </a:spcBef>
                        <a:spcAft>
                          <a:spcPts val="0"/>
                        </a:spcAft>
                        <a:buClr>
                          <a:srgbClr val="000000"/>
                        </a:buClr>
                        <a:buSzPts val="1000"/>
                        <a:buFont typeface="Arial"/>
                        <a:buNone/>
                      </a:pPr>
                      <a:r>
                        <a:rPr lang="en-US" sz="1000" u="none" cap="none" strike="noStrike"/>
                        <a:t>8</a:t>
                      </a:r>
                      <a:r>
                        <a:rPr baseline="30000" lang="en-US" sz="1000" u="none" cap="none" strike="noStrike"/>
                        <a:t>th</a:t>
                      </a:r>
                      <a:r>
                        <a:rPr lang="en-US" sz="10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8</a:t>
                      </a:r>
                      <a:r>
                        <a:rPr baseline="30000" lang="en-US" sz="1200" u="none" cap="none" strike="noStrike"/>
                        <a:t>th</a:t>
                      </a:r>
                      <a:r>
                        <a:rPr lang="en-US" sz="1200" u="none" cap="none" strike="noStrike"/>
                        <a:t> grade Math</a:t>
                      </a:r>
                      <a:endParaRPr sz="1400" u="none" cap="none" strike="noStrike"/>
                    </a:p>
                    <a:p>
                      <a:pPr indent="0" lvl="0" marL="0" marR="0" rtl="0" algn="l">
                        <a:lnSpc>
                          <a:spcPct val="107000"/>
                        </a:lnSpc>
                        <a:spcBef>
                          <a:spcPts val="0"/>
                        </a:spcBef>
                        <a:spcAft>
                          <a:spcPts val="0"/>
                        </a:spcAft>
                        <a:buClr>
                          <a:srgbClr val="000000"/>
                        </a:buClr>
                        <a:buSzPts val="1200"/>
                        <a:buFont typeface="Arial"/>
                        <a:buNone/>
                      </a:pPr>
                      <a:r>
                        <a:rPr lang="en-US" sz="1200" u="none" cap="none" strike="noStrike"/>
                        <a:t> </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Algebra I-GT</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Algebra II-GT</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 </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 </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 </a:t>
                      </a:r>
                      <a:endParaRPr sz="1200" u="none" cap="none" strike="noStrike">
                        <a:latin typeface="Calibri"/>
                        <a:ea typeface="Calibri"/>
                        <a:cs typeface="Calibri"/>
                        <a:sym typeface="Calibri"/>
                      </a:endParaRPr>
                    </a:p>
                  </a:txBody>
                  <a:tcPr marT="0" marB="0" marR="68575" marL="68575"/>
                </a:tc>
              </a:tr>
              <a:tr h="460125">
                <a:tc>
                  <a:txBody>
                    <a:bodyPr/>
                    <a:lstStyle/>
                    <a:p>
                      <a:pPr indent="0" lvl="0" marL="0" marR="0" rtl="0" algn="l">
                        <a:lnSpc>
                          <a:spcPct val="107000"/>
                        </a:lnSpc>
                        <a:spcBef>
                          <a:spcPts val="0"/>
                        </a:spcBef>
                        <a:spcAft>
                          <a:spcPts val="0"/>
                        </a:spcAft>
                        <a:buClr>
                          <a:srgbClr val="000000"/>
                        </a:buClr>
                        <a:buSzPts val="1000"/>
                        <a:buFont typeface="Arial"/>
                        <a:buNone/>
                      </a:pPr>
                      <a:r>
                        <a:rPr lang="en-US" sz="1000" u="none" cap="none" strike="noStrike"/>
                        <a:t>9</a:t>
                      </a:r>
                      <a:r>
                        <a:rPr baseline="30000" lang="en-US" sz="1000" u="none" cap="none" strike="noStrike"/>
                        <a:t>th</a:t>
                      </a:r>
                      <a:r>
                        <a:rPr lang="en-US" sz="10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Algebra 1</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Geometry KAP/GT</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AP PreCalculus-GT                                        </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English 1 KAP/GT</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Biology KAP/GT</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AP Human Geography GT</a:t>
                      </a:r>
                      <a:endParaRPr sz="1200" u="none" cap="none" strike="noStrike">
                        <a:latin typeface="Calibri"/>
                        <a:ea typeface="Calibri"/>
                        <a:cs typeface="Calibri"/>
                        <a:sym typeface="Calibri"/>
                      </a:endParaRPr>
                    </a:p>
                  </a:txBody>
                  <a:tcPr marT="0" marB="0" marR="68575" marL="68575"/>
                </a:tc>
              </a:tr>
              <a:tr h="460125">
                <a:tc>
                  <a:txBody>
                    <a:bodyPr/>
                    <a:lstStyle/>
                    <a:p>
                      <a:pPr indent="0" lvl="0" marL="0" marR="0" rtl="0" algn="l">
                        <a:lnSpc>
                          <a:spcPct val="107000"/>
                        </a:lnSpc>
                        <a:spcBef>
                          <a:spcPts val="0"/>
                        </a:spcBef>
                        <a:spcAft>
                          <a:spcPts val="0"/>
                        </a:spcAft>
                        <a:buClr>
                          <a:srgbClr val="000000"/>
                        </a:buClr>
                        <a:buSzPts val="1000"/>
                        <a:buFont typeface="Arial"/>
                        <a:buNone/>
                      </a:pPr>
                      <a:r>
                        <a:rPr lang="en-US" sz="1000" u="none" cap="none" strike="noStrike"/>
                        <a:t>10</a:t>
                      </a:r>
                      <a:r>
                        <a:rPr baseline="30000" lang="en-US" sz="1000" u="none" cap="none" strike="noStrike"/>
                        <a:t>th</a:t>
                      </a:r>
                      <a:r>
                        <a:rPr lang="en-US" sz="10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Geometry KAP/GT</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Algebra II KAP/GT</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AP Statistics-GT                   </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English 2 KAP/GT</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Chemistry KAP/GT</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AP World History GT</a:t>
                      </a:r>
                      <a:endParaRPr sz="1200" u="none" cap="none" strike="noStrike">
                        <a:latin typeface="Calibri"/>
                        <a:ea typeface="Calibri"/>
                        <a:cs typeface="Calibri"/>
                        <a:sym typeface="Calibri"/>
                      </a:endParaRPr>
                    </a:p>
                  </a:txBody>
                  <a:tcPr marT="0" marB="0" marR="68575" marL="68575"/>
                </a:tc>
              </a:tr>
              <a:tr h="1162350">
                <a:tc>
                  <a:txBody>
                    <a:bodyPr/>
                    <a:lstStyle/>
                    <a:p>
                      <a:pPr indent="0" lvl="0" marL="0" marR="0" rtl="0" algn="l">
                        <a:lnSpc>
                          <a:spcPct val="107000"/>
                        </a:lnSpc>
                        <a:spcBef>
                          <a:spcPts val="0"/>
                        </a:spcBef>
                        <a:spcAft>
                          <a:spcPts val="0"/>
                        </a:spcAft>
                        <a:buClr>
                          <a:srgbClr val="000000"/>
                        </a:buClr>
                        <a:buSzPts val="1000"/>
                        <a:buFont typeface="Arial"/>
                        <a:buNone/>
                      </a:pPr>
                      <a:r>
                        <a:rPr lang="en-US" sz="1000" u="none" cap="none" strike="noStrike"/>
                        <a:t>11</a:t>
                      </a:r>
                      <a:r>
                        <a:rPr baseline="30000" lang="en-US" sz="1000" u="none" cap="none" strike="noStrike"/>
                        <a:t>th</a:t>
                      </a:r>
                      <a:r>
                        <a:rPr lang="en-US" sz="10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Algebra II KAP/GT</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AP PreCalculus-GT               or                         AP Statistics-GT                   </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AP Calculus BC-GT</a:t>
                      </a:r>
                      <a:endParaRPr sz="1400" u="none" cap="none" strike="noStrike"/>
                    </a:p>
                    <a:p>
                      <a:pPr indent="0" lvl="0" marL="0" marR="0" rtl="0" algn="l">
                        <a:lnSpc>
                          <a:spcPct val="107000"/>
                        </a:lnSpc>
                        <a:spcBef>
                          <a:spcPts val="0"/>
                        </a:spcBef>
                        <a:spcAft>
                          <a:spcPts val="0"/>
                        </a:spcAft>
                        <a:buClr>
                          <a:srgbClr val="000000"/>
                        </a:buClr>
                        <a:buSzPts val="1200"/>
                        <a:buFont typeface="Arial"/>
                        <a:buNone/>
                      </a:pPr>
                      <a:r>
                        <a:rPr lang="en-US" sz="1200" u="none" cap="none" strike="noStrike"/>
                        <a:t> </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AP English Language &amp; Comp GT</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AP Physics I GT </a:t>
                      </a:r>
                      <a:endParaRPr sz="1400" u="none" cap="none" strike="noStrike"/>
                    </a:p>
                    <a:p>
                      <a:pPr indent="0" lvl="0" marL="0" marR="0" rtl="0" algn="l">
                        <a:lnSpc>
                          <a:spcPct val="107000"/>
                        </a:lnSpc>
                        <a:spcBef>
                          <a:spcPts val="0"/>
                        </a:spcBef>
                        <a:spcAft>
                          <a:spcPts val="0"/>
                        </a:spcAft>
                        <a:buClr>
                          <a:srgbClr val="000000"/>
                        </a:buClr>
                        <a:buSzPts val="1200"/>
                        <a:buFont typeface="Arial"/>
                        <a:buNone/>
                      </a:pPr>
                      <a:r>
                        <a:rPr lang="en-US" sz="1200" u="none" cap="none" strike="noStrike"/>
                        <a:t>AP Biology GT               AP Chemistry GT     AP Environmental GT</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AP US History GT</a:t>
                      </a:r>
                      <a:endParaRPr sz="1200" u="none" cap="none" strike="noStrike">
                        <a:latin typeface="Calibri"/>
                        <a:ea typeface="Calibri"/>
                        <a:cs typeface="Calibri"/>
                        <a:sym typeface="Calibri"/>
                      </a:endParaRPr>
                    </a:p>
                  </a:txBody>
                  <a:tcPr marT="0" marB="0" marR="68575" marL="68575"/>
                </a:tc>
              </a:tr>
              <a:tr h="1162350">
                <a:tc>
                  <a:txBody>
                    <a:bodyPr/>
                    <a:lstStyle/>
                    <a:p>
                      <a:pPr indent="0" lvl="0" marL="0" marR="0" rtl="0" algn="l">
                        <a:lnSpc>
                          <a:spcPct val="107000"/>
                        </a:lnSpc>
                        <a:spcBef>
                          <a:spcPts val="0"/>
                        </a:spcBef>
                        <a:spcAft>
                          <a:spcPts val="0"/>
                        </a:spcAft>
                        <a:buClr>
                          <a:srgbClr val="000000"/>
                        </a:buClr>
                        <a:buSzPts val="1000"/>
                        <a:buFont typeface="Arial"/>
                        <a:buNone/>
                      </a:pPr>
                      <a:r>
                        <a:rPr lang="en-US" sz="1000" u="none" cap="none" strike="noStrike"/>
                        <a:t>12</a:t>
                      </a:r>
                      <a:r>
                        <a:rPr baseline="30000" lang="en-US" sz="1000" u="none" cap="none" strike="noStrike"/>
                        <a:t>th</a:t>
                      </a:r>
                      <a:r>
                        <a:rPr lang="en-US" sz="10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AP PreCalculus- GT             or                         AP Statistics-GT                   </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AP Calculus BC-GT</a:t>
                      </a:r>
                      <a:endParaRPr sz="1400" u="none" cap="none" strike="noStrike"/>
                    </a:p>
                    <a:p>
                      <a:pPr indent="0" lvl="0" marL="0" marR="0" rtl="0" algn="l">
                        <a:lnSpc>
                          <a:spcPct val="107000"/>
                        </a:lnSpc>
                        <a:spcBef>
                          <a:spcPts val="0"/>
                        </a:spcBef>
                        <a:spcAft>
                          <a:spcPts val="0"/>
                        </a:spcAft>
                        <a:buClr>
                          <a:srgbClr val="000000"/>
                        </a:buClr>
                        <a:buSzPts val="1200"/>
                        <a:buFont typeface="Arial"/>
                        <a:buNone/>
                      </a:pPr>
                      <a:r>
                        <a:rPr lang="en-US" sz="1200" u="none" cap="none" strike="noStrike"/>
                        <a:t>or                         AP Statistics-GT</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Multi Variable Calculus KAP/GT</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AP English Literature &amp; Comp GT</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AP Physics II GT       AP Biology GT           AP Chemistry GT      AP Environmental GT</a:t>
                      </a:r>
                      <a:endParaRPr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200"/>
                        <a:buFont typeface="Arial"/>
                        <a:buNone/>
                      </a:pPr>
                      <a:r>
                        <a:rPr lang="en-US" sz="1200" u="none" cap="none" strike="noStrike"/>
                        <a:t>AP Macroeconomics GT</a:t>
                      </a:r>
                      <a:endParaRPr sz="1400" u="none" cap="none" strike="noStrike"/>
                    </a:p>
                    <a:p>
                      <a:pPr indent="0" lvl="0" marL="0" marR="0" rtl="0" algn="l">
                        <a:lnSpc>
                          <a:spcPct val="107000"/>
                        </a:lnSpc>
                        <a:spcBef>
                          <a:spcPts val="0"/>
                        </a:spcBef>
                        <a:spcAft>
                          <a:spcPts val="0"/>
                        </a:spcAft>
                        <a:buClr>
                          <a:srgbClr val="000000"/>
                        </a:buClr>
                        <a:buSzPts val="1200"/>
                        <a:buFont typeface="Arial"/>
                        <a:buNone/>
                      </a:pPr>
                      <a:r>
                        <a:rPr lang="en-US" sz="1200" u="none" cap="none" strike="noStrike"/>
                        <a:t>AP Microeconomics GT</a:t>
                      </a:r>
                      <a:endParaRPr sz="1400" u="none" cap="none" strike="noStrike"/>
                    </a:p>
                    <a:p>
                      <a:pPr indent="0" lvl="0" marL="0" marR="0" rtl="0" algn="l">
                        <a:lnSpc>
                          <a:spcPct val="107000"/>
                        </a:lnSpc>
                        <a:spcBef>
                          <a:spcPts val="0"/>
                        </a:spcBef>
                        <a:spcAft>
                          <a:spcPts val="0"/>
                        </a:spcAft>
                        <a:buClr>
                          <a:srgbClr val="000000"/>
                        </a:buClr>
                        <a:buSzPts val="1200"/>
                        <a:buFont typeface="Arial"/>
                        <a:buNone/>
                      </a:pPr>
                      <a:r>
                        <a:rPr lang="en-US" sz="1200" u="none" cap="none" strike="noStrike"/>
                        <a:t>AP Government GT</a:t>
                      </a:r>
                      <a:endParaRPr sz="1200" u="none" cap="none" strike="noStrike">
                        <a:latin typeface="Calibri"/>
                        <a:ea typeface="Calibri"/>
                        <a:cs typeface="Calibri"/>
                        <a:sym typeface="Calibri"/>
                      </a:endParaRPr>
                    </a:p>
                  </a:txBody>
                  <a:tcPr marT="0" marB="0" marR="68575" marL="68575"/>
                </a:tc>
              </a:tr>
            </a:tbl>
          </a:graphicData>
        </a:graphic>
      </p:graphicFrame>
      <p:sp>
        <p:nvSpPr>
          <p:cNvPr id="491" name="Google Shape;491;p22"/>
          <p:cNvSpPr/>
          <p:nvPr/>
        </p:nvSpPr>
        <p:spPr>
          <a:xfrm>
            <a:off x="1316668" y="5696859"/>
            <a:ext cx="7046258" cy="846386"/>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Students identified as GT who self-select out of a GT course option at any time will be exited from that content area.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Students who take World Geography KAP or World History KAP at any time, summer included, will be exited from GT identification in Social Studies.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Garamond"/>
              <a:buNone/>
            </a:pPr>
            <a:r>
              <a:t/>
            </a:r>
            <a:endParaRPr b="0" i="0" sz="1800" u="none" cap="none" strike="noStrike">
              <a:solidFill>
                <a:schemeClr val="dk1"/>
              </a:solidFill>
              <a:latin typeface="Arial"/>
              <a:ea typeface="Arial"/>
              <a:cs typeface="Arial"/>
              <a:sym typeface="Arial"/>
            </a:endParaRPr>
          </a:p>
        </p:txBody>
      </p:sp>
      <p:sp>
        <p:nvSpPr>
          <p:cNvPr id="492" name="Google Shape;492;p22"/>
          <p:cNvSpPr/>
          <p:nvPr/>
        </p:nvSpPr>
        <p:spPr>
          <a:xfrm>
            <a:off x="707068" y="1188793"/>
            <a:ext cx="1075406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Garamond"/>
                <a:ea typeface="Garamond"/>
                <a:cs typeface="Garamond"/>
                <a:sym typeface="Garamond"/>
              </a:rPr>
              <a:t>The courses listed below are for students who have been identified Gifted &amp; Talented through the Katy ISD screening process.</a:t>
            </a:r>
            <a:endParaRPr b="0" i="0" sz="1400" u="none" cap="none" strike="noStrike">
              <a:solidFill>
                <a:srgbClr val="000000"/>
              </a:solidFill>
              <a:latin typeface="Arial"/>
              <a:ea typeface="Arial"/>
              <a:cs typeface="Arial"/>
              <a:sym typeface="Arial"/>
            </a:endParaRPr>
          </a:p>
        </p:txBody>
      </p:sp>
      <p:pic>
        <p:nvPicPr>
          <p:cNvPr id="493" name="Google Shape;493;p22"/>
          <p:cNvPicPr preferRelativeResize="0"/>
          <p:nvPr/>
        </p:nvPicPr>
        <p:blipFill rotWithShape="1">
          <a:blip r:embed="rId3">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1"/>
                                        <p:tgtEl>
                                          <p:spTgt spid="4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8" name="Shape 498"/>
        <p:cNvGrpSpPr/>
        <p:nvPr/>
      </p:nvGrpSpPr>
      <p:grpSpPr>
        <a:xfrm>
          <a:off x="0" y="0"/>
          <a:ext cx="0" cy="0"/>
          <a:chOff x="0" y="0"/>
          <a:chExt cx="0" cy="0"/>
        </a:xfrm>
      </p:grpSpPr>
      <p:pic>
        <p:nvPicPr>
          <p:cNvPr descr="C:\Users\s0703762\AppData\Local\Microsoft\Windows\Temporary Internet Files\Content.Outlook\JIH4D312\Logo for Word Documents (3).JPG" id="499" name="Google Shape;499;p23"/>
          <p:cNvPicPr preferRelativeResize="0"/>
          <p:nvPr/>
        </p:nvPicPr>
        <p:blipFill rotWithShape="1">
          <a:blip r:embed="rId3">
            <a:alphaModFix/>
          </a:blip>
          <a:srcRect b="0" l="0" r="0" t="0"/>
          <a:stretch/>
        </p:blipFill>
        <p:spPr>
          <a:xfrm>
            <a:off x="3181738" y="281340"/>
            <a:ext cx="6008915" cy="1762063"/>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a:effectLst>
            <a:reflection blurRad="0" dir="5400000" dist="5000" endA="0" endPos="28000" kx="0" rotWithShape="0" algn="bl" stA="33000" stPos="0" sy="-100000" ky="0"/>
          </a:effectLst>
        </p:spPr>
      </p:pic>
      <p:sp>
        <p:nvSpPr>
          <p:cNvPr id="500" name="Google Shape;500;p23"/>
          <p:cNvSpPr txBox="1"/>
          <p:nvPr/>
        </p:nvSpPr>
        <p:spPr>
          <a:xfrm>
            <a:off x="958434" y="2393368"/>
            <a:ext cx="10170300" cy="397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Century Gothic"/>
              <a:buNone/>
            </a:pPr>
            <a:r>
              <a:rPr b="1" i="0" lang="en-US" sz="2000" u="none" cap="none" strike="noStrike">
                <a:solidFill>
                  <a:srgbClr val="FFFFFF"/>
                </a:solidFill>
                <a:latin typeface="Century Gothic"/>
                <a:ea typeface="Century Gothic"/>
                <a:cs typeface="Century Gothic"/>
                <a:sym typeface="Century Gothic"/>
              </a:rPr>
              <a:t>Miller Career &amp; Technology Center is a central site for innovative CTE courses not available at the home campuses.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000"/>
              <a:buFont typeface="Century Gothic"/>
              <a:buNone/>
            </a:pPr>
            <a:r>
              <a:t/>
            </a:r>
            <a:endParaRPr b="1" i="0" sz="2000" u="none" cap="none" strike="noStrike">
              <a:solidFill>
                <a:srgbClr val="FFFFFF"/>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rgbClr val="FFFFFF"/>
              </a:buClr>
              <a:buSzPts val="2000"/>
              <a:buFont typeface="Arial"/>
              <a:buChar char="•"/>
            </a:pPr>
            <a:r>
              <a:rPr b="1" i="0" lang="en-US" sz="2000" u="none" cap="none" strike="noStrike">
                <a:solidFill>
                  <a:srgbClr val="FFFFFF"/>
                </a:solidFill>
                <a:latin typeface="Century Gothic"/>
                <a:ea typeface="Century Gothic"/>
                <a:cs typeface="Century Gothic"/>
                <a:sym typeface="Century Gothic"/>
              </a:rPr>
              <a:t>MCTC courses are only available for 11</a:t>
            </a:r>
            <a:r>
              <a:rPr b="1" baseline="30000" i="0" lang="en-US" sz="2000" u="none" cap="none" strike="noStrike">
                <a:solidFill>
                  <a:srgbClr val="FFFFFF"/>
                </a:solidFill>
                <a:latin typeface="Century Gothic"/>
                <a:ea typeface="Century Gothic"/>
                <a:cs typeface="Century Gothic"/>
                <a:sym typeface="Century Gothic"/>
              </a:rPr>
              <a:t>th</a:t>
            </a:r>
            <a:r>
              <a:rPr b="1" i="0" lang="en-US" sz="2000" u="none" cap="none" strike="noStrike">
                <a:solidFill>
                  <a:srgbClr val="FFFFFF"/>
                </a:solidFill>
                <a:latin typeface="Century Gothic"/>
                <a:ea typeface="Century Gothic"/>
                <a:cs typeface="Century Gothic"/>
                <a:sym typeface="Century Gothic"/>
              </a:rPr>
              <a:t> and 12</a:t>
            </a:r>
            <a:r>
              <a:rPr b="1" baseline="30000" i="0" lang="en-US" sz="2000" u="none" cap="none" strike="noStrike">
                <a:solidFill>
                  <a:srgbClr val="FFFFFF"/>
                </a:solidFill>
                <a:latin typeface="Century Gothic"/>
                <a:ea typeface="Century Gothic"/>
                <a:cs typeface="Century Gothic"/>
                <a:sym typeface="Century Gothic"/>
              </a:rPr>
              <a:t>th</a:t>
            </a:r>
            <a:r>
              <a:rPr b="1" i="0" lang="en-US" sz="2000" u="none" cap="none" strike="noStrike">
                <a:solidFill>
                  <a:srgbClr val="FFFFFF"/>
                </a:solidFill>
                <a:latin typeface="Century Gothic"/>
                <a:ea typeface="Century Gothic"/>
                <a:cs typeface="Century Gothic"/>
                <a:sym typeface="Century Gothic"/>
              </a:rPr>
              <a:t> grade students.</a:t>
            </a:r>
            <a:endParaRPr b="0" i="0" sz="14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chemeClr val="lt1"/>
              </a:buClr>
              <a:buSzPts val="2000"/>
              <a:buFont typeface="Arial"/>
              <a:buNone/>
            </a:pPr>
            <a:r>
              <a:t/>
            </a:r>
            <a:endParaRPr b="1" i="0" sz="2000" u="none" cap="none" strike="noStrike">
              <a:solidFill>
                <a:srgbClr val="FFFFFF"/>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rgbClr val="FFFFFF"/>
              </a:buClr>
              <a:buSzPts val="2000"/>
              <a:buFont typeface="Arial"/>
              <a:buChar char="•"/>
            </a:pPr>
            <a:r>
              <a:rPr b="1" i="0" lang="en-US" sz="2000" u="none" cap="none" strike="noStrike">
                <a:solidFill>
                  <a:srgbClr val="FFFFFF"/>
                </a:solidFill>
                <a:latin typeface="Century Gothic"/>
                <a:ea typeface="Century Gothic"/>
                <a:cs typeface="Century Gothic"/>
                <a:sym typeface="Century Gothic"/>
              </a:rPr>
              <a:t>Students must apply and be accepted to MCTC courses.</a:t>
            </a:r>
            <a:endParaRPr b="0" i="0" sz="14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chemeClr val="lt1"/>
              </a:buClr>
              <a:buSzPts val="2000"/>
              <a:buFont typeface="Arial"/>
              <a:buNone/>
            </a:pPr>
            <a:r>
              <a:t/>
            </a:r>
            <a:endParaRPr b="1" i="0" sz="2000" u="none" cap="none" strike="noStrike">
              <a:solidFill>
                <a:srgbClr val="FFFFFF"/>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rgbClr val="FFFFFF"/>
              </a:buClr>
              <a:buSzPts val="2000"/>
              <a:buFont typeface="Arial"/>
              <a:buChar char="•"/>
            </a:pPr>
            <a:r>
              <a:rPr b="1" i="0" lang="en-US" sz="2000" u="none" cap="none" strike="noStrike">
                <a:solidFill>
                  <a:srgbClr val="FFFFFF"/>
                </a:solidFill>
                <a:latin typeface="Century Gothic"/>
                <a:ea typeface="Century Gothic"/>
                <a:cs typeface="Century Gothic"/>
                <a:sym typeface="Century Gothic"/>
              </a:rPr>
              <a:t>Many MCTC courses require specific prerequisites. </a:t>
            </a:r>
            <a:endParaRPr b="1" i="0" sz="2000" u="none" cap="none" strike="noStrike">
              <a:solidFill>
                <a:srgbClr val="FFFFFF"/>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None/>
            </a:pPr>
            <a:r>
              <a:t/>
            </a:r>
            <a:endParaRPr b="1" sz="2000">
              <a:solidFill>
                <a:srgbClr val="FFFFFF"/>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rgbClr val="FFFFFF"/>
              </a:buClr>
              <a:buSzPts val="2000"/>
              <a:buFont typeface="Century Gothic"/>
              <a:buChar char="•"/>
            </a:pPr>
            <a:r>
              <a:rPr b="1" lang="en-US" sz="2000">
                <a:solidFill>
                  <a:srgbClr val="FFFFFF"/>
                </a:solidFill>
                <a:latin typeface="Century Gothic"/>
                <a:ea typeface="Century Gothic"/>
                <a:cs typeface="Century Gothic"/>
                <a:sym typeface="Century Gothic"/>
              </a:rPr>
              <a:t>MCTC Junior Preview Night - February 24, 6-7:30pm</a:t>
            </a:r>
            <a:endParaRPr b="1" sz="2000">
              <a:solidFill>
                <a:srgbClr val="FFFFFF"/>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lt1"/>
              </a:buClr>
              <a:buSzPts val="2000"/>
              <a:buFont typeface="Century Gothic"/>
              <a:buNone/>
            </a:pPr>
            <a:r>
              <a:t/>
            </a:r>
            <a:endParaRPr b="1" i="0" sz="2000" u="none" cap="none" strike="noStrike">
              <a:solidFill>
                <a:srgbClr val="FFFFFF"/>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FFFFFF"/>
              </a:buClr>
              <a:buSzPts val="3200"/>
              <a:buFont typeface="Century Gothic"/>
              <a:buNone/>
            </a:pPr>
            <a:r>
              <a:rPr b="1" i="0" lang="en-US" sz="3200" u="sng" cap="none" strike="noStrike">
                <a:solidFill>
                  <a:schemeClr val="hlink"/>
                </a:solidFill>
                <a:latin typeface="Century Gothic"/>
                <a:ea typeface="Century Gothic"/>
                <a:cs typeface="Century Gothic"/>
                <a:sym typeface="Century Gothic"/>
                <a:hlinkClick r:id="rId4"/>
              </a:rPr>
              <a:t>MCTC Course Catalog</a:t>
            </a:r>
            <a:endParaRPr b="1" i="0" sz="3200" u="none" cap="none" strike="noStrike">
              <a:solidFill>
                <a:srgbClr val="FFFFFF"/>
              </a:solidFill>
              <a:latin typeface="Century Gothic"/>
              <a:ea typeface="Century Gothic"/>
              <a:cs typeface="Century Gothic"/>
              <a:sym typeface="Century Gothic"/>
            </a:endParaRPr>
          </a:p>
        </p:txBody>
      </p:sp>
      <p:pic>
        <p:nvPicPr>
          <p:cNvPr id="501" name="Google Shape;501;p23"/>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
                                        <p:tgtEl>
                                          <p:spTgt spid="5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g266307a6d90_0_7"/>
          <p:cNvSpPr txBox="1"/>
          <p:nvPr/>
        </p:nvSpPr>
        <p:spPr>
          <a:xfrm>
            <a:off x="3507025" y="786875"/>
            <a:ext cx="5128200" cy="118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262626"/>
                </a:solidFill>
                <a:latin typeface="Garamond"/>
                <a:ea typeface="Garamond"/>
                <a:cs typeface="Garamond"/>
                <a:sym typeface="Garamond"/>
              </a:rPr>
              <a:t>Dual Credit Courses</a:t>
            </a:r>
            <a:endParaRPr b="0" i="0" sz="4800" u="none" cap="none" strike="noStrike">
              <a:solidFill>
                <a:srgbClr val="262626"/>
              </a:solidFill>
              <a:latin typeface="Garamond"/>
              <a:ea typeface="Garamond"/>
              <a:cs typeface="Garamond"/>
              <a:sym typeface="Garamond"/>
            </a:endParaRPr>
          </a:p>
        </p:txBody>
      </p:sp>
      <p:sp>
        <p:nvSpPr>
          <p:cNvPr id="508" name="Google Shape;508;g266307a6d90_0_7"/>
          <p:cNvSpPr txBox="1"/>
          <p:nvPr/>
        </p:nvSpPr>
        <p:spPr>
          <a:xfrm>
            <a:off x="1162075" y="1654300"/>
            <a:ext cx="9523800" cy="339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262626"/>
                </a:solidFill>
                <a:latin typeface="Garamond"/>
                <a:ea typeface="Garamond"/>
                <a:cs typeface="Garamond"/>
                <a:sym typeface="Garamond"/>
              </a:rPr>
              <a:t>If you are interested in taking Dual Credit Courses through HCC as a 9th grader, you and your parents need to attend the Dual Credit informational meeting on </a:t>
            </a:r>
            <a:r>
              <a:rPr b="1" i="0" lang="en-US" sz="2800" u="none" cap="none" strike="noStrike">
                <a:solidFill>
                  <a:srgbClr val="262626"/>
                </a:solidFill>
                <a:latin typeface="Garamond"/>
                <a:ea typeface="Garamond"/>
                <a:cs typeface="Garamond"/>
                <a:sym typeface="Garamond"/>
              </a:rPr>
              <a:t>February 1</a:t>
            </a:r>
            <a:r>
              <a:rPr b="1" lang="en-US" sz="2800">
                <a:solidFill>
                  <a:srgbClr val="262626"/>
                </a:solidFill>
                <a:latin typeface="Garamond"/>
                <a:ea typeface="Garamond"/>
                <a:cs typeface="Garamond"/>
                <a:sym typeface="Garamond"/>
              </a:rPr>
              <a:t>9</a:t>
            </a:r>
            <a:r>
              <a:rPr b="1" i="0" lang="en-US" sz="2800" u="none" cap="none" strike="noStrike">
                <a:solidFill>
                  <a:srgbClr val="262626"/>
                </a:solidFill>
                <a:latin typeface="Garamond"/>
                <a:ea typeface="Garamond"/>
                <a:cs typeface="Garamond"/>
                <a:sym typeface="Garamond"/>
              </a:rPr>
              <a:t>th at 6:</a:t>
            </a:r>
            <a:r>
              <a:rPr b="1" lang="en-US" sz="2800">
                <a:solidFill>
                  <a:srgbClr val="262626"/>
                </a:solidFill>
                <a:latin typeface="Garamond"/>
                <a:ea typeface="Garamond"/>
                <a:cs typeface="Garamond"/>
                <a:sym typeface="Garamond"/>
              </a:rPr>
              <a:t>00</a:t>
            </a:r>
            <a:r>
              <a:rPr b="1" i="0" lang="en-US" sz="2800" u="none" cap="none" strike="noStrike">
                <a:solidFill>
                  <a:srgbClr val="262626"/>
                </a:solidFill>
                <a:latin typeface="Garamond"/>
                <a:ea typeface="Garamond"/>
                <a:cs typeface="Garamond"/>
                <a:sym typeface="Garamond"/>
              </a:rPr>
              <a:t> PM in the Katy High School Commons.</a:t>
            </a:r>
            <a:endParaRPr b="1" i="0" sz="2800" u="none" cap="none" strike="noStrike">
              <a:solidFill>
                <a:srgbClr val="262626"/>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800"/>
              <a:buFont typeface="Arial"/>
              <a:buNone/>
            </a:pPr>
            <a:r>
              <a:t/>
            </a:r>
            <a:endParaRPr>
              <a:solidFill>
                <a:srgbClr val="262626"/>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800"/>
              <a:buFont typeface="Arial"/>
              <a:buNone/>
            </a:pPr>
            <a:r>
              <a:rPr lang="en-US" sz="2800">
                <a:solidFill>
                  <a:srgbClr val="262626"/>
                </a:solidFill>
                <a:latin typeface="Garamond"/>
                <a:ea typeface="Garamond"/>
                <a:cs typeface="Garamond"/>
                <a:sym typeface="Garamond"/>
              </a:rPr>
              <a:t>If you are interested in taking a dual credit course, complete the </a:t>
            </a:r>
            <a:r>
              <a:rPr lang="en-US" sz="2800" u="sng">
                <a:solidFill>
                  <a:schemeClr val="hlink"/>
                </a:solidFill>
                <a:latin typeface="Garamond"/>
                <a:ea typeface="Garamond"/>
                <a:cs typeface="Garamond"/>
                <a:sym typeface="Garamond"/>
                <a:hlinkClick r:id="rId3"/>
              </a:rPr>
              <a:t>DUAL CREDIT INTEREST FORM</a:t>
            </a:r>
            <a:r>
              <a:rPr lang="en-US" sz="2800">
                <a:solidFill>
                  <a:srgbClr val="262626"/>
                </a:solidFill>
                <a:latin typeface="Garamond"/>
                <a:ea typeface="Garamond"/>
                <a:cs typeface="Garamond"/>
                <a:sym typeface="Garamond"/>
              </a:rPr>
              <a:t>. </a:t>
            </a:r>
            <a:endParaRPr sz="2800">
              <a:solidFill>
                <a:srgbClr val="262626"/>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800"/>
              <a:buFont typeface="Arial"/>
              <a:buNone/>
            </a:pPr>
            <a:r>
              <a:t/>
            </a:r>
            <a:endParaRPr sz="1200">
              <a:solidFill>
                <a:srgbClr val="262626"/>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800"/>
              <a:buFont typeface="Arial"/>
              <a:buNone/>
            </a:pPr>
            <a:r>
              <a:rPr lang="en-US" sz="2800">
                <a:solidFill>
                  <a:srgbClr val="262626"/>
                </a:solidFill>
                <a:latin typeface="Garamond"/>
                <a:ea typeface="Garamond"/>
                <a:cs typeface="Garamond"/>
                <a:sym typeface="Garamond"/>
              </a:rPr>
              <a:t>*</a:t>
            </a:r>
            <a:r>
              <a:rPr b="1" i="1" lang="en-US" sz="2800">
                <a:solidFill>
                  <a:srgbClr val="262626"/>
                </a:solidFill>
                <a:latin typeface="Garamond"/>
                <a:ea typeface="Garamond"/>
                <a:cs typeface="Garamond"/>
                <a:sym typeface="Garamond"/>
              </a:rPr>
              <a:t>You will receive instructions to complete the dual credit registration process after completing the interest form </a:t>
            </a:r>
            <a:endParaRPr b="1" i="1" sz="2800">
              <a:solidFill>
                <a:srgbClr val="262626"/>
              </a:solidFill>
              <a:latin typeface="Garamond"/>
              <a:ea typeface="Garamond"/>
              <a:cs typeface="Garamond"/>
              <a:sym typeface="Garamond"/>
            </a:endParaRPr>
          </a:p>
        </p:txBody>
      </p:sp>
      <p:pic>
        <p:nvPicPr>
          <p:cNvPr id="509" name="Google Shape;509;g266307a6d90_0_7"/>
          <p:cNvPicPr preferRelativeResize="0"/>
          <p:nvPr/>
        </p:nvPicPr>
        <p:blipFill>
          <a:blip r:embed="rId4">
            <a:alphaModFix/>
          </a:blip>
          <a:stretch>
            <a:fillRect/>
          </a:stretch>
        </p:blipFill>
        <p:spPr>
          <a:xfrm>
            <a:off x="9565525" y="4996675"/>
            <a:ext cx="1511575" cy="1493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g32c37a21677_0_1815"/>
          <p:cNvSpPr txBox="1"/>
          <p:nvPr/>
        </p:nvSpPr>
        <p:spPr>
          <a:xfrm>
            <a:off x="1880400" y="830175"/>
            <a:ext cx="8337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400">
              <a:solidFill>
                <a:srgbClr val="262626"/>
              </a:solidFill>
              <a:latin typeface="Garamond"/>
              <a:ea typeface="Garamond"/>
              <a:cs typeface="Garamond"/>
              <a:sym typeface="Garamond"/>
            </a:endParaRPr>
          </a:p>
        </p:txBody>
      </p:sp>
      <p:pic>
        <p:nvPicPr>
          <p:cNvPr id="516" name="Google Shape;516;g32c37a21677_0_1815"/>
          <p:cNvPicPr preferRelativeResize="0"/>
          <p:nvPr/>
        </p:nvPicPr>
        <p:blipFill rotWithShape="1">
          <a:blip r:embed="rId3">
            <a:alphaModFix/>
          </a:blip>
          <a:srcRect b="0" l="0" r="0" t="0"/>
          <a:stretch/>
        </p:blipFill>
        <p:spPr>
          <a:xfrm>
            <a:off x="1066800" y="641175"/>
            <a:ext cx="10058400" cy="5019675"/>
          </a:xfrm>
          <a:prstGeom prst="rect">
            <a:avLst/>
          </a:prstGeom>
          <a:noFill/>
          <a:ln>
            <a:noFill/>
          </a:ln>
        </p:spPr>
      </p:pic>
      <p:sp>
        <p:nvSpPr>
          <p:cNvPr id="517" name="Google Shape;517;g32c37a21677_0_1815"/>
          <p:cNvSpPr txBox="1"/>
          <p:nvPr/>
        </p:nvSpPr>
        <p:spPr>
          <a:xfrm>
            <a:off x="3867050" y="5660850"/>
            <a:ext cx="4869300" cy="49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200" u="sng">
                <a:solidFill>
                  <a:srgbClr val="A8BF4D"/>
                </a:solidFill>
                <a:latin typeface="Garamond"/>
                <a:ea typeface="Garamond"/>
                <a:cs typeface="Garamond"/>
                <a:sym typeface="Garamond"/>
                <a:hlinkClick r:id="rId4">
                  <a:extLst>
                    <a:ext uri="{A12FA001-AC4F-418D-AE19-62706E023703}">
                      <ahyp:hlinkClr val="tx"/>
                    </a:ext>
                  </a:extLst>
                </a:hlinkClick>
              </a:rPr>
              <a:t>Virtual Course Brochures </a:t>
            </a:r>
            <a:endParaRPr b="1" sz="3200">
              <a:solidFill>
                <a:srgbClr val="262626"/>
              </a:solidFill>
              <a:latin typeface="Garamond"/>
              <a:ea typeface="Garamond"/>
              <a:cs typeface="Garamond"/>
              <a:sym typeface="Garamond"/>
            </a:endParaRPr>
          </a:p>
        </p:txBody>
      </p:sp>
      <p:sp>
        <p:nvSpPr>
          <p:cNvPr id="518" name="Google Shape;518;g32c37a21677_0_1815"/>
          <p:cNvSpPr txBox="1"/>
          <p:nvPr/>
        </p:nvSpPr>
        <p:spPr>
          <a:xfrm>
            <a:off x="4645050" y="1384275"/>
            <a:ext cx="2901900" cy="5541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rgbClr val="262626"/>
              </a:solidFill>
              <a:latin typeface="Garamond"/>
              <a:ea typeface="Garamond"/>
              <a:cs typeface="Garamond"/>
              <a:sym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
          <p:cNvSpPr txBox="1"/>
          <p:nvPr>
            <p:ph idx="1" type="subTitle"/>
          </p:nvPr>
        </p:nvSpPr>
        <p:spPr>
          <a:xfrm>
            <a:off x="344792" y="1873385"/>
            <a:ext cx="11443447" cy="3104707"/>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00000"/>
              </a:lnSpc>
              <a:spcBef>
                <a:spcPts val="0"/>
              </a:spcBef>
              <a:spcAft>
                <a:spcPts val="0"/>
              </a:spcAft>
              <a:buSzPts val="4140"/>
              <a:buNone/>
            </a:pPr>
            <a:r>
              <a:rPr lang="en-US" sz="3600"/>
              <a:t>The Foundation High School Program </a:t>
            </a:r>
            <a:endParaRPr/>
          </a:p>
          <a:p>
            <a:pPr indent="0" lvl="0" marL="0" rtl="0" algn="ctr">
              <a:lnSpc>
                <a:spcPct val="100000"/>
              </a:lnSpc>
              <a:spcBef>
                <a:spcPts val="1320"/>
              </a:spcBef>
              <a:spcAft>
                <a:spcPts val="0"/>
              </a:spcAft>
              <a:buSzPts val="4140"/>
              <a:buNone/>
            </a:pPr>
            <a:r>
              <a:rPr lang="en-US" sz="3600"/>
              <a:t>+ Endorsement (FHSP+E)</a:t>
            </a:r>
            <a:endParaRPr/>
          </a:p>
          <a:p>
            <a:pPr indent="0" lvl="0" marL="0" rtl="0" algn="ctr">
              <a:lnSpc>
                <a:spcPct val="100000"/>
              </a:lnSpc>
              <a:spcBef>
                <a:spcPts val="1320"/>
              </a:spcBef>
              <a:spcAft>
                <a:spcPts val="0"/>
              </a:spcAft>
              <a:buSzPts val="4140"/>
              <a:buNone/>
            </a:pPr>
            <a:r>
              <a:t/>
            </a:r>
            <a:endParaRPr sz="3600"/>
          </a:p>
          <a:p>
            <a:pPr indent="0" lvl="0" marL="0" rtl="0" algn="ctr">
              <a:lnSpc>
                <a:spcPct val="100000"/>
              </a:lnSpc>
              <a:spcBef>
                <a:spcPts val="1180"/>
              </a:spcBef>
              <a:spcAft>
                <a:spcPts val="0"/>
              </a:spcAft>
              <a:buSzPts val="3335"/>
              <a:buNone/>
            </a:pPr>
            <a:r>
              <a:rPr i="1" lang="en-US" sz="2900"/>
              <a:t>2025-2026 Course Selection Information </a:t>
            </a:r>
            <a:endParaRPr/>
          </a:p>
          <a:p>
            <a:pPr indent="0" lvl="0" marL="0" rtl="0" algn="ctr">
              <a:lnSpc>
                <a:spcPct val="100000"/>
              </a:lnSpc>
              <a:spcBef>
                <a:spcPts val="1180"/>
              </a:spcBef>
              <a:spcAft>
                <a:spcPts val="0"/>
              </a:spcAft>
              <a:buSzPts val="3335"/>
              <a:buNone/>
            </a:pPr>
            <a:r>
              <a:rPr i="1" lang="en-US" sz="2900"/>
              <a:t>for High School Students and Parents </a:t>
            </a:r>
            <a:endParaRPr/>
          </a:p>
        </p:txBody>
      </p:sp>
      <p:pic>
        <p:nvPicPr>
          <p:cNvPr id="360" name="Google Shape;360;p1"/>
          <p:cNvPicPr preferRelativeResize="0"/>
          <p:nvPr/>
        </p:nvPicPr>
        <p:blipFill rotWithShape="1">
          <a:blip r:embed="rId3">
            <a:alphaModFix/>
          </a:blip>
          <a:srcRect b="-90625" l="-199395" r="-199393" t="-90625"/>
          <a:stretch/>
        </p:blipFill>
        <p:spPr>
          <a:xfrm>
            <a:off x="9147683" y="5143500"/>
            <a:ext cx="3040633"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12"/>
          <p:cNvSpPr txBox="1"/>
          <p:nvPr>
            <p:ph idx="4294967295" type="title"/>
          </p:nvPr>
        </p:nvSpPr>
        <p:spPr>
          <a:xfrm>
            <a:off x="547442" y="607662"/>
            <a:ext cx="11090376" cy="1293813"/>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Choosing Courses for Next Year</a:t>
            </a:r>
            <a:endParaRPr>
              <a:latin typeface="Gill Sans"/>
              <a:ea typeface="Gill Sans"/>
              <a:cs typeface="Gill Sans"/>
              <a:sym typeface="Gill Sans"/>
            </a:endParaRPr>
          </a:p>
        </p:txBody>
      </p:sp>
      <p:sp>
        <p:nvSpPr>
          <p:cNvPr id="525" name="Google Shape;525;p12"/>
          <p:cNvSpPr txBox="1"/>
          <p:nvPr>
            <p:ph idx="4294967295" type="body"/>
          </p:nvPr>
        </p:nvSpPr>
        <p:spPr>
          <a:xfrm>
            <a:off x="881850" y="1901475"/>
            <a:ext cx="8038200" cy="3519600"/>
          </a:xfrm>
          <a:prstGeom prst="rect">
            <a:avLst/>
          </a:prstGeom>
          <a:noFill/>
          <a:ln>
            <a:noFill/>
          </a:ln>
        </p:spPr>
        <p:txBody>
          <a:bodyPr anchorCtr="0" anchor="t" bIns="45700" lIns="91425" spcFirstLastPara="1" rIns="91425" wrap="square" tIns="45700">
            <a:spAutoFit/>
          </a:bodyPr>
          <a:lstStyle/>
          <a:p>
            <a:pPr indent="-256032" lvl="0" marL="365760" marR="0" rtl="0" algn="l">
              <a:lnSpc>
                <a:spcPct val="100000"/>
              </a:lnSpc>
              <a:spcBef>
                <a:spcPts val="0"/>
              </a:spcBef>
              <a:spcAft>
                <a:spcPts val="0"/>
              </a:spcAft>
              <a:buClr>
                <a:schemeClr val="accent1"/>
              </a:buClr>
              <a:buSzPts val="3000"/>
              <a:buFont typeface="Arial"/>
              <a:buChar char="•"/>
            </a:pPr>
            <a:r>
              <a:rPr lang="en-US">
                <a:solidFill>
                  <a:schemeClr val="dk1"/>
                </a:solidFill>
              </a:rPr>
              <a:t>You will choose your courses in SchooLinks - Course Planner (in MyKatyCloud)</a:t>
            </a:r>
            <a:endParaRPr>
              <a:solidFill>
                <a:schemeClr val="dk1"/>
              </a:solidFill>
            </a:endParaRPr>
          </a:p>
          <a:p>
            <a:pPr indent="-256032" lvl="0" marL="365760" marR="0" rtl="0" algn="l">
              <a:lnSpc>
                <a:spcPct val="100000"/>
              </a:lnSpc>
              <a:spcBef>
                <a:spcPts val="0"/>
              </a:spcBef>
              <a:spcAft>
                <a:spcPts val="0"/>
              </a:spcAft>
              <a:buClr>
                <a:schemeClr val="accent1"/>
              </a:buClr>
              <a:buSzPts val="3000"/>
              <a:buFont typeface="Arial"/>
              <a:buChar char="•"/>
            </a:pPr>
            <a:r>
              <a:rPr lang="en-US">
                <a:solidFill>
                  <a:schemeClr val="dk1"/>
                </a:solidFill>
              </a:rPr>
              <a:t>Students can submit their course plans </a:t>
            </a:r>
            <a:r>
              <a:rPr b="1" lang="en-US" u="sng">
                <a:solidFill>
                  <a:schemeClr val="dk1"/>
                </a:solidFill>
              </a:rPr>
              <a:t>AND</a:t>
            </a:r>
            <a:r>
              <a:rPr lang="en-US">
                <a:solidFill>
                  <a:schemeClr val="dk1"/>
                </a:solidFill>
              </a:rPr>
              <a:t> the personalized plan beginning </a:t>
            </a:r>
            <a:r>
              <a:rPr b="1" i="0" lang="en-US" sz="2400" u="sng" cap="none" strike="noStrike">
                <a:solidFill>
                  <a:schemeClr val="dk1"/>
                </a:solidFill>
              </a:rPr>
              <a:t>February </a:t>
            </a:r>
            <a:r>
              <a:rPr b="1" lang="en-US" u="sng">
                <a:solidFill>
                  <a:schemeClr val="dk1"/>
                </a:solidFill>
              </a:rPr>
              <a:t>3rd</a:t>
            </a:r>
            <a:r>
              <a:rPr b="0" i="0" lang="en-US" sz="2400" u="none" cap="none" strike="noStrike">
                <a:solidFill>
                  <a:schemeClr val="dk1"/>
                </a:solidFill>
                <a:latin typeface="Garamond"/>
                <a:ea typeface="Garamond"/>
                <a:cs typeface="Garamond"/>
                <a:sym typeface="Garamond"/>
              </a:rPr>
              <a:t>.  </a:t>
            </a:r>
            <a:endParaRPr/>
          </a:p>
          <a:p>
            <a:pPr indent="-256032" lvl="0" marL="365760" marR="0" rtl="0" algn="l">
              <a:lnSpc>
                <a:spcPct val="100000"/>
              </a:lnSpc>
              <a:spcBef>
                <a:spcPts val="400"/>
              </a:spcBef>
              <a:spcAft>
                <a:spcPts val="0"/>
              </a:spcAft>
              <a:buClr>
                <a:schemeClr val="accent1"/>
              </a:buClr>
              <a:buSzPts val="3000"/>
              <a:buFont typeface="Arial"/>
              <a:buChar char="•"/>
            </a:pPr>
            <a:r>
              <a:rPr b="0" i="0" lang="en-US" sz="2400" u="none" cap="none" strike="noStrike">
                <a:solidFill>
                  <a:schemeClr val="dk1"/>
                </a:solidFill>
                <a:latin typeface="Garamond"/>
                <a:ea typeface="Garamond"/>
                <a:cs typeface="Garamond"/>
                <a:sym typeface="Garamond"/>
              </a:rPr>
              <a:t>Course descriptions &amp; prerequisites are outlined in the SchooLinks course catalog.</a:t>
            </a:r>
            <a:endParaRPr/>
          </a:p>
          <a:p>
            <a:pPr indent="-256032" lvl="0" marL="365760" marR="0" rtl="0" algn="l">
              <a:lnSpc>
                <a:spcPct val="100000"/>
              </a:lnSpc>
              <a:spcBef>
                <a:spcPts val="400"/>
              </a:spcBef>
              <a:spcAft>
                <a:spcPts val="0"/>
              </a:spcAft>
              <a:buClr>
                <a:schemeClr val="accent1"/>
              </a:buClr>
              <a:buSzPts val="3000"/>
              <a:buFont typeface="Arial"/>
              <a:buChar char="•"/>
            </a:pPr>
            <a:r>
              <a:rPr b="1" i="1" lang="en-US" sz="2400" u="none" cap="none" strike="noStrike">
                <a:solidFill>
                  <a:schemeClr val="dk1"/>
                </a:solidFill>
                <a:latin typeface="Garamond"/>
                <a:ea typeface="Garamond"/>
                <a:cs typeface="Garamond"/>
                <a:sym typeface="Garamond"/>
              </a:rPr>
              <a:t>Every student will meet with the school counselor to review credits and finalize course requests.</a:t>
            </a:r>
            <a:endParaRPr/>
          </a:p>
        </p:txBody>
      </p:sp>
      <p:pic>
        <p:nvPicPr>
          <p:cNvPr id="526" name="Google Shape;526;p12"/>
          <p:cNvPicPr preferRelativeResize="0"/>
          <p:nvPr/>
        </p:nvPicPr>
        <p:blipFill rotWithShape="1">
          <a:blip r:embed="rId3">
            <a:alphaModFix/>
          </a:blip>
          <a:srcRect b="0" l="0" r="0" t="0"/>
          <a:stretch/>
        </p:blipFill>
        <p:spPr>
          <a:xfrm>
            <a:off x="11430000" y="6096000"/>
            <a:ext cx="609600" cy="609600"/>
          </a:xfrm>
          <a:prstGeom prst="rect">
            <a:avLst/>
          </a:prstGeom>
          <a:noFill/>
          <a:ln>
            <a:noFill/>
          </a:ln>
        </p:spPr>
      </p:pic>
      <p:pic>
        <p:nvPicPr>
          <p:cNvPr id="527" name="Google Shape;527;p12"/>
          <p:cNvPicPr preferRelativeResize="0"/>
          <p:nvPr/>
        </p:nvPicPr>
        <p:blipFill rotWithShape="1">
          <a:blip r:embed="rId4">
            <a:alphaModFix/>
          </a:blip>
          <a:srcRect b="0" l="0" r="0" t="0"/>
          <a:stretch/>
        </p:blipFill>
        <p:spPr>
          <a:xfrm>
            <a:off x="9036250" y="1658300"/>
            <a:ext cx="1982450" cy="1965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
                                        <p:tgtEl>
                                          <p:spTgt spid="5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pic>
        <p:nvPicPr>
          <p:cNvPr id="533" name="Google Shape;533;g32c37a21677_0_1809"/>
          <p:cNvPicPr preferRelativeResize="0"/>
          <p:nvPr/>
        </p:nvPicPr>
        <p:blipFill>
          <a:blip r:embed="rId3">
            <a:alphaModFix/>
          </a:blip>
          <a:stretch>
            <a:fillRect/>
          </a:stretch>
        </p:blipFill>
        <p:spPr>
          <a:xfrm>
            <a:off x="1255850" y="619125"/>
            <a:ext cx="10144125" cy="5829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13"/>
          <p:cNvSpPr txBox="1"/>
          <p:nvPr>
            <p:ph idx="4294967295" type="title"/>
          </p:nvPr>
        </p:nvSpPr>
        <p:spPr>
          <a:xfrm>
            <a:off x="518638" y="474601"/>
            <a:ext cx="11153409" cy="1293813"/>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Choosing Courses for Next Year</a:t>
            </a:r>
            <a:endParaRPr/>
          </a:p>
        </p:txBody>
      </p:sp>
      <p:sp>
        <p:nvSpPr>
          <p:cNvPr id="540" name="Google Shape;540;p13"/>
          <p:cNvSpPr txBox="1"/>
          <p:nvPr>
            <p:ph idx="4294967295" type="body"/>
          </p:nvPr>
        </p:nvSpPr>
        <p:spPr>
          <a:xfrm>
            <a:off x="1738495" y="1551347"/>
            <a:ext cx="8713800" cy="5571900"/>
          </a:xfrm>
          <a:prstGeom prst="rect">
            <a:avLst/>
          </a:prstGeom>
          <a:noFill/>
          <a:ln>
            <a:noFill/>
          </a:ln>
        </p:spPr>
        <p:txBody>
          <a:bodyPr anchorCtr="0" anchor="t" bIns="45700" lIns="91425" spcFirstLastPara="1" rIns="91425" wrap="square" tIns="45700">
            <a:spAutoFit/>
          </a:bodyPr>
          <a:lstStyle/>
          <a:p>
            <a:pPr indent="-281940" lvl="0" marL="285750" marR="0" rtl="0" algn="l">
              <a:lnSpc>
                <a:spcPct val="100000"/>
              </a:lnSpc>
              <a:spcBef>
                <a:spcPts val="0"/>
              </a:spcBef>
              <a:spcAft>
                <a:spcPts val="0"/>
              </a:spcAft>
              <a:buClr>
                <a:schemeClr val="dk1"/>
              </a:buClr>
              <a:buSzPts val="2700"/>
              <a:buFont typeface="Garamond"/>
              <a:buAutoNum type="arabicPeriod"/>
            </a:pPr>
            <a:r>
              <a:rPr b="0" i="0" lang="en-US" sz="2700" u="none" cap="none" strike="noStrike">
                <a:solidFill>
                  <a:schemeClr val="dk1"/>
                </a:solidFill>
                <a:latin typeface="Garamond"/>
                <a:ea typeface="Garamond"/>
                <a:cs typeface="Garamond"/>
                <a:sym typeface="Garamond"/>
              </a:rPr>
              <a:t>Choose or review </a:t>
            </a:r>
            <a:r>
              <a:rPr lang="en-US" sz="2700">
                <a:solidFill>
                  <a:schemeClr val="dk1"/>
                </a:solidFill>
              </a:rPr>
              <a:t>y</a:t>
            </a:r>
            <a:r>
              <a:rPr b="0" i="0" lang="en-US" sz="2700" u="none" cap="none" strike="noStrike">
                <a:solidFill>
                  <a:schemeClr val="dk1"/>
                </a:solidFill>
                <a:latin typeface="Garamond"/>
                <a:ea typeface="Garamond"/>
                <a:cs typeface="Garamond"/>
                <a:sym typeface="Garamond"/>
              </a:rPr>
              <a:t>our pathway that leads to your endorsement.</a:t>
            </a:r>
            <a:endParaRPr sz="2700"/>
          </a:p>
          <a:p>
            <a:pPr indent="-281940" lvl="0" marL="285750" marR="0" rtl="0" algn="l">
              <a:lnSpc>
                <a:spcPct val="100000"/>
              </a:lnSpc>
              <a:spcBef>
                <a:spcPts val="0"/>
              </a:spcBef>
              <a:spcAft>
                <a:spcPts val="0"/>
              </a:spcAft>
              <a:buClr>
                <a:schemeClr val="dk1"/>
              </a:buClr>
              <a:buSzPts val="2700"/>
              <a:buFont typeface="Garamond"/>
              <a:buAutoNum type="arabicPeriod"/>
            </a:pPr>
            <a:r>
              <a:rPr b="0" i="0" lang="en-US" sz="2700" u="none" cap="none" strike="noStrike">
                <a:solidFill>
                  <a:schemeClr val="dk1"/>
                </a:solidFill>
                <a:latin typeface="Garamond"/>
                <a:ea typeface="Garamond"/>
                <a:cs typeface="Garamond"/>
                <a:sym typeface="Garamond"/>
              </a:rPr>
              <a:t>Choose courses from the required subject areas</a:t>
            </a:r>
            <a:endParaRPr sz="2700"/>
          </a:p>
          <a:p>
            <a:pPr indent="-311150" lvl="1" marL="742950" marR="0" rtl="0" algn="l">
              <a:lnSpc>
                <a:spcPct val="100000"/>
              </a:lnSpc>
              <a:spcBef>
                <a:spcPts val="0"/>
              </a:spcBef>
              <a:spcAft>
                <a:spcPts val="0"/>
              </a:spcAft>
              <a:buClr>
                <a:schemeClr val="dk1"/>
              </a:buClr>
              <a:buSzPts val="2700"/>
              <a:buFont typeface="Garamond"/>
              <a:buChar char="•"/>
            </a:pPr>
            <a:r>
              <a:rPr b="0" i="0" lang="en-US" sz="2700" u="none" cap="none" strike="noStrike">
                <a:solidFill>
                  <a:schemeClr val="dk1"/>
                </a:solidFill>
                <a:latin typeface="Garamond"/>
                <a:ea typeface="Garamond"/>
                <a:cs typeface="Garamond"/>
                <a:sym typeface="Garamond"/>
              </a:rPr>
              <a:t>English</a:t>
            </a:r>
            <a:endParaRPr sz="2300"/>
          </a:p>
          <a:p>
            <a:pPr indent="-311150" lvl="1" marL="742950" marR="0" rtl="0" algn="l">
              <a:lnSpc>
                <a:spcPct val="100000"/>
              </a:lnSpc>
              <a:spcBef>
                <a:spcPts val="0"/>
              </a:spcBef>
              <a:spcAft>
                <a:spcPts val="0"/>
              </a:spcAft>
              <a:buClr>
                <a:schemeClr val="dk1"/>
              </a:buClr>
              <a:buSzPts val="2700"/>
              <a:buFont typeface="Garamond"/>
              <a:buChar char="•"/>
            </a:pPr>
            <a:r>
              <a:rPr b="0" i="0" lang="en-US" sz="2700" u="none" cap="none" strike="noStrike">
                <a:solidFill>
                  <a:schemeClr val="dk1"/>
                </a:solidFill>
                <a:latin typeface="Garamond"/>
                <a:ea typeface="Garamond"/>
                <a:cs typeface="Garamond"/>
                <a:sym typeface="Garamond"/>
              </a:rPr>
              <a:t>Math </a:t>
            </a:r>
            <a:endParaRPr sz="2300"/>
          </a:p>
          <a:p>
            <a:pPr indent="-311150" lvl="1" marL="742950" marR="0" rtl="0" algn="l">
              <a:lnSpc>
                <a:spcPct val="100000"/>
              </a:lnSpc>
              <a:spcBef>
                <a:spcPts val="0"/>
              </a:spcBef>
              <a:spcAft>
                <a:spcPts val="0"/>
              </a:spcAft>
              <a:buClr>
                <a:schemeClr val="dk1"/>
              </a:buClr>
              <a:buSzPts val="2700"/>
              <a:buFont typeface="Garamond"/>
              <a:buChar char="•"/>
            </a:pPr>
            <a:r>
              <a:rPr b="0" i="0" lang="en-US" sz="2700" u="none" cap="none" strike="noStrike">
                <a:solidFill>
                  <a:schemeClr val="dk1"/>
                </a:solidFill>
                <a:latin typeface="Garamond"/>
                <a:ea typeface="Garamond"/>
                <a:cs typeface="Garamond"/>
                <a:sym typeface="Garamond"/>
              </a:rPr>
              <a:t>Science</a:t>
            </a:r>
            <a:endParaRPr sz="2300"/>
          </a:p>
          <a:p>
            <a:pPr indent="-311150" lvl="1" marL="742950" marR="0" rtl="0" algn="l">
              <a:lnSpc>
                <a:spcPct val="100000"/>
              </a:lnSpc>
              <a:spcBef>
                <a:spcPts val="0"/>
              </a:spcBef>
              <a:spcAft>
                <a:spcPts val="0"/>
              </a:spcAft>
              <a:buClr>
                <a:schemeClr val="dk1"/>
              </a:buClr>
              <a:buSzPts val="2700"/>
              <a:buFont typeface="Garamond"/>
              <a:buChar char="•"/>
            </a:pPr>
            <a:r>
              <a:rPr b="0" i="0" lang="en-US" sz="2700" u="none" cap="none" strike="noStrike">
                <a:solidFill>
                  <a:schemeClr val="dk1"/>
                </a:solidFill>
                <a:latin typeface="Garamond"/>
                <a:ea typeface="Garamond"/>
                <a:cs typeface="Garamond"/>
                <a:sym typeface="Garamond"/>
              </a:rPr>
              <a:t>Social Studies</a:t>
            </a:r>
            <a:endParaRPr sz="2300"/>
          </a:p>
          <a:p>
            <a:pPr indent="-281940" lvl="0" marL="285750" marR="0" rtl="0" algn="l">
              <a:lnSpc>
                <a:spcPct val="100000"/>
              </a:lnSpc>
              <a:spcBef>
                <a:spcPts val="0"/>
              </a:spcBef>
              <a:spcAft>
                <a:spcPts val="0"/>
              </a:spcAft>
              <a:buClr>
                <a:schemeClr val="dk1"/>
              </a:buClr>
              <a:buSzPts val="2700"/>
              <a:buFont typeface="Garamond"/>
              <a:buAutoNum type="arabicPeriod"/>
            </a:pPr>
            <a:r>
              <a:rPr b="0" i="0" lang="en-US" sz="2700" u="none" cap="none" strike="noStrike">
                <a:solidFill>
                  <a:schemeClr val="dk1"/>
                </a:solidFill>
                <a:latin typeface="Garamond"/>
                <a:ea typeface="Garamond"/>
                <a:cs typeface="Garamond"/>
                <a:sym typeface="Garamond"/>
              </a:rPr>
              <a:t>Choose courses from other areas to fill all </a:t>
            </a:r>
            <a:r>
              <a:rPr b="1" i="0" lang="en-US" sz="2700" u="sng" cap="none" strike="noStrike">
                <a:solidFill>
                  <a:schemeClr val="dk1"/>
                </a:solidFill>
                <a:latin typeface="Garamond"/>
                <a:ea typeface="Garamond"/>
                <a:cs typeface="Garamond"/>
                <a:sym typeface="Garamond"/>
              </a:rPr>
              <a:t>SEVEN</a:t>
            </a:r>
            <a:r>
              <a:rPr b="0" i="0" lang="en-US" sz="2700" u="none" cap="none" strike="noStrike">
                <a:solidFill>
                  <a:schemeClr val="dk1"/>
                </a:solidFill>
                <a:latin typeface="Garamond"/>
                <a:ea typeface="Garamond"/>
                <a:cs typeface="Garamond"/>
                <a:sym typeface="Garamond"/>
              </a:rPr>
              <a:t> class periods </a:t>
            </a:r>
            <a:endParaRPr sz="2700"/>
          </a:p>
          <a:p>
            <a:pPr indent="-281940" lvl="0" marL="285750" marR="0" rtl="0" algn="l">
              <a:lnSpc>
                <a:spcPct val="100000"/>
              </a:lnSpc>
              <a:spcBef>
                <a:spcPts val="0"/>
              </a:spcBef>
              <a:spcAft>
                <a:spcPts val="0"/>
              </a:spcAft>
              <a:buClr>
                <a:schemeClr val="dk1"/>
              </a:buClr>
              <a:buSzPts val="2700"/>
              <a:buFont typeface="Garamond"/>
              <a:buAutoNum type="arabicPeriod"/>
            </a:pPr>
            <a:r>
              <a:rPr b="0" i="0" lang="en-US" sz="2700" u="none" cap="none" strike="noStrike">
                <a:solidFill>
                  <a:schemeClr val="dk1"/>
                </a:solidFill>
                <a:latin typeface="Garamond"/>
                <a:ea typeface="Garamond"/>
                <a:cs typeface="Garamond"/>
                <a:sym typeface="Garamond"/>
              </a:rPr>
              <a:t>Courses marked </a:t>
            </a:r>
            <a:r>
              <a:rPr b="0" i="1" lang="en-US" sz="2700" u="none" cap="none" strike="noStrike">
                <a:solidFill>
                  <a:schemeClr val="dk1"/>
                </a:solidFill>
                <a:latin typeface="Garamond"/>
                <a:ea typeface="Garamond"/>
                <a:cs typeface="Garamond"/>
                <a:sym typeface="Garamond"/>
              </a:rPr>
              <a:t>(sem) </a:t>
            </a:r>
            <a:r>
              <a:rPr b="0" i="0" lang="en-US" sz="2700" u="none" cap="none" strike="noStrike">
                <a:solidFill>
                  <a:schemeClr val="dk1"/>
                </a:solidFill>
                <a:latin typeface="Garamond"/>
                <a:ea typeface="Garamond"/>
                <a:cs typeface="Garamond"/>
                <a:sym typeface="Garamond"/>
              </a:rPr>
              <a:t>are one-semester courses. If one course marked </a:t>
            </a:r>
            <a:r>
              <a:rPr b="0" i="1" lang="en-US" sz="2700" u="none" cap="none" strike="noStrike">
                <a:solidFill>
                  <a:schemeClr val="dk1"/>
                </a:solidFill>
                <a:latin typeface="Garamond"/>
                <a:ea typeface="Garamond"/>
                <a:cs typeface="Garamond"/>
                <a:sym typeface="Garamond"/>
              </a:rPr>
              <a:t>(sem) </a:t>
            </a:r>
            <a:r>
              <a:rPr b="0" i="0" lang="en-US" sz="2700" u="none" cap="none" strike="noStrike">
                <a:solidFill>
                  <a:schemeClr val="dk1"/>
                </a:solidFill>
                <a:latin typeface="Garamond"/>
                <a:ea typeface="Garamond"/>
                <a:cs typeface="Garamond"/>
                <a:sym typeface="Garamond"/>
              </a:rPr>
              <a:t>is selected, a second is also required</a:t>
            </a:r>
            <a:endParaRPr sz="2700"/>
          </a:p>
          <a:p>
            <a:pPr indent="0" lvl="1" marL="0" marR="0" rtl="0" algn="l">
              <a:lnSpc>
                <a:spcPct val="100000"/>
              </a:lnSpc>
              <a:spcBef>
                <a:spcPts val="600"/>
              </a:spcBef>
              <a:spcAft>
                <a:spcPts val="0"/>
              </a:spcAft>
              <a:buClr>
                <a:schemeClr val="dk1"/>
              </a:buClr>
              <a:buSzPts val="2500"/>
              <a:buFont typeface="Verdana"/>
              <a:buNone/>
            </a:pPr>
            <a:r>
              <a:rPr b="0" i="0" lang="en-US" sz="2000" u="none" cap="none" strike="noStrike">
                <a:solidFill>
                  <a:schemeClr val="dk1"/>
                </a:solidFill>
                <a:latin typeface="Garamond"/>
                <a:ea typeface="Garamond"/>
                <a:cs typeface="Garamond"/>
                <a:sym typeface="Garamond"/>
              </a:rPr>
              <a:t> </a:t>
            </a:r>
            <a:endParaRPr/>
          </a:p>
          <a:p>
            <a:pPr indent="-38100" lvl="1" marL="621792" marR="0" rtl="0" algn="l">
              <a:lnSpc>
                <a:spcPct val="100000"/>
              </a:lnSpc>
              <a:spcBef>
                <a:spcPts val="1200"/>
              </a:spcBef>
              <a:spcAft>
                <a:spcPts val="0"/>
              </a:spcAft>
              <a:buClr>
                <a:schemeClr val="dk1"/>
              </a:buClr>
              <a:buSzPts val="3000"/>
              <a:buFont typeface="Verdana"/>
              <a:buNone/>
            </a:pPr>
            <a:r>
              <a:t/>
            </a:r>
            <a:endParaRPr b="0" i="0" sz="2400" u="none" cap="none" strike="noStrike">
              <a:solidFill>
                <a:schemeClr val="dk1"/>
              </a:solidFill>
              <a:latin typeface="Garamond"/>
              <a:ea typeface="Garamond"/>
              <a:cs typeface="Garamond"/>
              <a:sym typeface="Garamond"/>
            </a:endParaRPr>
          </a:p>
        </p:txBody>
      </p:sp>
      <p:pic>
        <p:nvPicPr>
          <p:cNvPr id="541" name="Google Shape;541;p13"/>
          <p:cNvPicPr preferRelativeResize="0"/>
          <p:nvPr/>
        </p:nvPicPr>
        <p:blipFill rotWithShape="1">
          <a:blip r:embed="rId3">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
                                        <p:tgtEl>
                                          <p:spTgt spid="5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14"/>
          <p:cNvSpPr txBox="1"/>
          <p:nvPr/>
        </p:nvSpPr>
        <p:spPr>
          <a:xfrm>
            <a:off x="3036711" y="620103"/>
            <a:ext cx="5949244"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262626"/>
                </a:solidFill>
                <a:latin typeface="Garamond"/>
                <a:ea typeface="Garamond"/>
                <a:cs typeface="Garamond"/>
                <a:sym typeface="Garamond"/>
              </a:rPr>
              <a:t>Course Availability Notice</a:t>
            </a:r>
            <a:endParaRPr b="0" i="0" sz="1800" u="none" cap="none" strike="noStrike">
              <a:solidFill>
                <a:schemeClr val="dk1"/>
              </a:solidFill>
              <a:latin typeface="Garamond"/>
              <a:ea typeface="Garamond"/>
              <a:cs typeface="Garamond"/>
              <a:sym typeface="Garamond"/>
            </a:endParaRPr>
          </a:p>
        </p:txBody>
      </p:sp>
      <p:sp>
        <p:nvSpPr>
          <p:cNvPr id="548" name="Google Shape;548;p14"/>
          <p:cNvSpPr txBox="1"/>
          <p:nvPr/>
        </p:nvSpPr>
        <p:spPr>
          <a:xfrm>
            <a:off x="1704622" y="1292929"/>
            <a:ext cx="8782800" cy="4987200"/>
          </a:xfrm>
          <a:prstGeom prst="rect">
            <a:avLst/>
          </a:prstGeom>
          <a:noFill/>
          <a:ln>
            <a:noFill/>
          </a:ln>
        </p:spPr>
        <p:txBody>
          <a:bodyPr anchorCtr="0" anchor="t" bIns="45700" lIns="91425" spcFirstLastPara="1" rIns="91425" wrap="square" tIns="45700">
            <a:spAutoFit/>
          </a:bodyPr>
          <a:lstStyle/>
          <a:p>
            <a:pPr indent="-190500" lvl="0" marL="0" marR="0" rtl="0" algn="l">
              <a:lnSpc>
                <a:spcPct val="100000"/>
              </a:lnSpc>
              <a:spcBef>
                <a:spcPts val="0"/>
              </a:spcBef>
              <a:spcAft>
                <a:spcPts val="0"/>
              </a:spcAft>
              <a:buClr>
                <a:schemeClr val="dk1"/>
              </a:buClr>
              <a:buSzPts val="3000"/>
              <a:buFont typeface="Arial"/>
              <a:buChar char="•"/>
            </a:pPr>
            <a:r>
              <a:rPr b="0" i="0" lang="en-US" sz="2400" u="none" cap="none" strike="noStrike">
                <a:solidFill>
                  <a:schemeClr val="dk1"/>
                </a:solidFill>
                <a:latin typeface="Garamond"/>
                <a:ea typeface="Garamond"/>
                <a:cs typeface="Garamond"/>
                <a:sym typeface="Garamond"/>
              </a:rPr>
              <a:t> Students will be allowed to choose any course listed on the course selection worksheet provided they have met prerequisite and grade requirements.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aramond"/>
              <a:ea typeface="Garamond"/>
              <a:cs typeface="Garamond"/>
              <a:sym typeface="Garamond"/>
            </a:endParaRPr>
          </a:p>
          <a:p>
            <a:pPr indent="-190500" lvl="0" marL="0" marR="0" rtl="0" algn="l">
              <a:lnSpc>
                <a:spcPct val="100000"/>
              </a:lnSpc>
              <a:spcBef>
                <a:spcPts val="0"/>
              </a:spcBef>
              <a:spcAft>
                <a:spcPts val="0"/>
              </a:spcAft>
              <a:buClr>
                <a:schemeClr val="dk1"/>
              </a:buClr>
              <a:buSzPts val="3000"/>
              <a:buFont typeface="Arial"/>
              <a:buChar char="•"/>
            </a:pPr>
            <a:r>
              <a:rPr b="0" i="0" lang="en-US" sz="2400" u="none" cap="none" strike="noStrike">
                <a:solidFill>
                  <a:schemeClr val="dk1"/>
                </a:solidFill>
                <a:latin typeface="Garamond"/>
                <a:ea typeface="Garamond"/>
                <a:cs typeface="Garamond"/>
                <a:sym typeface="Garamond"/>
              </a:rPr>
              <a:t> Due to campus staffing, some courses may not be offered at all or may ONLY be offered (asynchronously) online.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000"/>
              <a:buFont typeface="Arial"/>
              <a:buNone/>
            </a:pPr>
            <a:r>
              <a:t/>
            </a:r>
            <a:endParaRPr b="0" i="0" sz="2400" u="none" cap="none" strike="noStrike">
              <a:solidFill>
                <a:schemeClr val="dk1"/>
              </a:solidFill>
              <a:latin typeface="Garamond"/>
              <a:ea typeface="Garamond"/>
              <a:cs typeface="Garamond"/>
              <a:sym typeface="Garamond"/>
            </a:endParaRPr>
          </a:p>
          <a:p>
            <a:pPr indent="-190500" lvl="0" marL="0" marR="0" rtl="0" algn="l">
              <a:lnSpc>
                <a:spcPct val="100000"/>
              </a:lnSpc>
              <a:spcBef>
                <a:spcPts val="0"/>
              </a:spcBef>
              <a:spcAft>
                <a:spcPts val="0"/>
              </a:spcAft>
              <a:buClr>
                <a:schemeClr val="dk1"/>
              </a:buClr>
              <a:buSzPts val="3000"/>
              <a:buFont typeface="Arial"/>
              <a:buChar char="•"/>
            </a:pPr>
            <a:r>
              <a:rPr b="0" i="0" lang="en-US" sz="2400" u="none" cap="none" strike="noStrike">
                <a:solidFill>
                  <a:schemeClr val="dk1"/>
                </a:solidFill>
                <a:latin typeface="Garamond"/>
                <a:ea typeface="Garamond"/>
                <a:cs typeface="Garamond"/>
                <a:sym typeface="Garamond"/>
              </a:rPr>
              <a:t> Counselors will notify students of course availability as they receive updated course information.</a:t>
            </a:r>
            <a:endParaRPr b="0" i="0" sz="1400" u="none" cap="none" strike="noStrike">
              <a:solidFill>
                <a:srgbClr val="000000"/>
              </a:solidFill>
              <a:latin typeface="Arial"/>
              <a:ea typeface="Arial"/>
              <a:cs typeface="Arial"/>
              <a:sym typeface="Arial"/>
            </a:endParaRPr>
          </a:p>
          <a:p>
            <a:pPr indent="-190500" lvl="1" marL="457200" marR="0" rtl="0" algn="l">
              <a:lnSpc>
                <a:spcPct val="100000"/>
              </a:lnSpc>
              <a:spcBef>
                <a:spcPts val="0"/>
              </a:spcBef>
              <a:spcAft>
                <a:spcPts val="0"/>
              </a:spcAft>
              <a:buClr>
                <a:schemeClr val="dk1"/>
              </a:buClr>
              <a:buSzPts val="3000"/>
              <a:buFont typeface="Arial"/>
              <a:buChar char="•"/>
            </a:pPr>
            <a:r>
              <a:rPr b="0" i="0" lang="en-US" sz="2400" u="none" cap="none" strike="noStrike">
                <a:solidFill>
                  <a:schemeClr val="dk1"/>
                </a:solidFill>
                <a:latin typeface="Garamond"/>
                <a:ea typeface="Garamond"/>
                <a:cs typeface="Garamond"/>
                <a:sym typeface="Garamond"/>
              </a:rPr>
              <a:t> At that time, students can opt to keep the online option or change to an alternate course.  </a:t>
            </a:r>
            <a:endParaRPr b="0" i="0" sz="1400" u="none" cap="none" strike="noStrike">
              <a:solidFill>
                <a:srgbClr val="000000"/>
              </a:solidFill>
              <a:latin typeface="Arial"/>
              <a:ea typeface="Arial"/>
              <a:cs typeface="Arial"/>
              <a:sym typeface="Arial"/>
            </a:endParaRPr>
          </a:p>
          <a:p>
            <a:pPr indent="-190500" lvl="1" marL="457200" marR="0" rtl="0" algn="l">
              <a:lnSpc>
                <a:spcPct val="100000"/>
              </a:lnSpc>
              <a:spcBef>
                <a:spcPts val="0"/>
              </a:spcBef>
              <a:spcAft>
                <a:spcPts val="0"/>
              </a:spcAft>
              <a:buClr>
                <a:schemeClr val="dk1"/>
              </a:buClr>
              <a:buSzPts val="3000"/>
              <a:buFont typeface="Arial"/>
              <a:buChar char="•"/>
            </a:pPr>
            <a:r>
              <a:rPr b="0" i="0" lang="en-US" sz="2400" u="none" cap="none" strike="noStrike">
                <a:solidFill>
                  <a:schemeClr val="dk1"/>
                </a:solidFill>
                <a:latin typeface="Garamond"/>
                <a:ea typeface="Garamond"/>
                <a:cs typeface="Garamond"/>
                <a:sym typeface="Garamond"/>
              </a:rPr>
              <a:t> Don’t forget to list alternate courses in SchooLinks!</a:t>
            </a:r>
            <a:endParaRPr b="0" i="0" sz="1400" u="none" cap="none" strike="noStrike">
              <a:solidFill>
                <a:srgbClr val="000000"/>
              </a:solidFill>
              <a:latin typeface="Arial"/>
              <a:ea typeface="Arial"/>
              <a:cs typeface="Arial"/>
              <a:sym typeface="Arial"/>
            </a:endParaRPr>
          </a:p>
        </p:txBody>
      </p:sp>
      <p:pic>
        <p:nvPicPr>
          <p:cNvPr id="549" name="Google Shape;549;p14"/>
          <p:cNvPicPr preferRelativeResize="0"/>
          <p:nvPr/>
        </p:nvPicPr>
        <p:blipFill rotWithShape="1">
          <a:blip r:embed="rId3">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1"/>
                                        <p:tgtEl>
                                          <p:spTgt spid="5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15"/>
          <p:cNvSpPr txBox="1"/>
          <p:nvPr>
            <p:ph idx="4294967295" type="title"/>
          </p:nvPr>
        </p:nvSpPr>
        <p:spPr>
          <a:xfrm>
            <a:off x="672852" y="666990"/>
            <a:ext cx="10834337" cy="1293813"/>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Choosing Courses for Next Year</a:t>
            </a:r>
            <a:endParaRPr/>
          </a:p>
        </p:txBody>
      </p:sp>
      <p:sp>
        <p:nvSpPr>
          <p:cNvPr id="556" name="Google Shape;556;p15"/>
          <p:cNvSpPr txBox="1"/>
          <p:nvPr>
            <p:ph idx="4294967295" type="body"/>
          </p:nvPr>
        </p:nvSpPr>
        <p:spPr>
          <a:xfrm>
            <a:off x="4068803" y="1960803"/>
            <a:ext cx="6472200" cy="3535200"/>
          </a:xfrm>
          <a:prstGeom prst="rect">
            <a:avLst/>
          </a:prstGeom>
          <a:noFill/>
          <a:ln>
            <a:noFill/>
          </a:ln>
        </p:spPr>
        <p:txBody>
          <a:bodyPr anchorCtr="0" anchor="t" bIns="45700" lIns="91425" spcFirstLastPara="1" rIns="91425" wrap="square" tIns="45700">
            <a:spAutoFit/>
          </a:bodyPr>
          <a:lstStyle/>
          <a:p>
            <a:pPr indent="-256032" lvl="0" marL="365760" marR="0" rtl="0" algn="l">
              <a:lnSpc>
                <a:spcPct val="100000"/>
              </a:lnSpc>
              <a:spcBef>
                <a:spcPts val="0"/>
              </a:spcBef>
              <a:spcAft>
                <a:spcPts val="0"/>
              </a:spcAft>
              <a:buClr>
                <a:schemeClr val="accent1"/>
              </a:buClr>
              <a:buSzPts val="3500"/>
              <a:buFont typeface="Arial"/>
              <a:buChar char="•"/>
            </a:pPr>
            <a:r>
              <a:rPr b="0" i="0" lang="en-US" sz="2800" u="none" cap="none" strike="noStrike">
                <a:solidFill>
                  <a:schemeClr val="dk1"/>
                </a:solidFill>
                <a:latin typeface="Garamond"/>
                <a:ea typeface="Garamond"/>
                <a:cs typeface="Garamond"/>
                <a:sym typeface="Garamond"/>
              </a:rPr>
              <a:t>Warning!  You cannot repeat a course for which you have already earned credit.  </a:t>
            </a:r>
            <a:endParaRPr/>
          </a:p>
          <a:p>
            <a:pPr indent="-256032" lvl="0" marL="365760" marR="0" rtl="0" algn="l">
              <a:lnSpc>
                <a:spcPct val="100000"/>
              </a:lnSpc>
              <a:spcBef>
                <a:spcPts val="400"/>
              </a:spcBef>
              <a:spcAft>
                <a:spcPts val="0"/>
              </a:spcAft>
              <a:buClr>
                <a:schemeClr val="accent1"/>
              </a:buClr>
              <a:buSzPts val="3500"/>
              <a:buFont typeface="Arial"/>
              <a:buChar char="•"/>
            </a:pPr>
            <a:r>
              <a:rPr b="0" i="0" lang="en-US" sz="2800" u="none" cap="none" strike="noStrike">
                <a:solidFill>
                  <a:schemeClr val="dk1"/>
                </a:solidFill>
                <a:latin typeface="Garamond"/>
                <a:ea typeface="Garamond"/>
                <a:cs typeface="Garamond"/>
                <a:sym typeface="Garamond"/>
              </a:rPr>
              <a:t>Pay close attention to courses that have prerequisites. </a:t>
            </a:r>
            <a:endParaRPr/>
          </a:p>
          <a:p>
            <a:pPr indent="-256032" lvl="0" marL="365760" marR="0" rtl="0" algn="l">
              <a:lnSpc>
                <a:spcPct val="100000"/>
              </a:lnSpc>
              <a:spcBef>
                <a:spcPts val="400"/>
              </a:spcBef>
              <a:spcAft>
                <a:spcPts val="0"/>
              </a:spcAft>
              <a:buClr>
                <a:schemeClr val="accent1"/>
              </a:buClr>
              <a:buSzPts val="3500"/>
              <a:buFont typeface="Arial"/>
              <a:buChar char="•"/>
            </a:pPr>
            <a:r>
              <a:rPr b="0" i="0" lang="en-US" sz="2800" u="none" cap="none" strike="noStrike">
                <a:solidFill>
                  <a:schemeClr val="dk1"/>
                </a:solidFill>
                <a:latin typeface="Garamond"/>
                <a:ea typeface="Garamond"/>
                <a:cs typeface="Garamond"/>
                <a:sym typeface="Garamond"/>
              </a:rPr>
              <a:t>Counselors will meet individually with students to review course selections and answer questions.</a:t>
            </a:r>
            <a:endParaRPr/>
          </a:p>
        </p:txBody>
      </p:sp>
      <p:pic>
        <p:nvPicPr>
          <p:cNvPr id="557" name="Google Shape;557;p15"/>
          <p:cNvPicPr preferRelativeResize="0"/>
          <p:nvPr/>
        </p:nvPicPr>
        <p:blipFill rotWithShape="1">
          <a:blip r:embed="rId3">
            <a:alphaModFix/>
          </a:blip>
          <a:srcRect b="0" l="0" r="0" t="0"/>
          <a:stretch/>
        </p:blipFill>
        <p:spPr>
          <a:xfrm>
            <a:off x="1329373" y="2412625"/>
            <a:ext cx="2917850" cy="2277710"/>
          </a:xfrm>
          <a:prstGeom prst="rect">
            <a:avLst/>
          </a:prstGeom>
          <a:noFill/>
          <a:ln>
            <a:noFill/>
          </a:ln>
        </p:spPr>
      </p:pic>
      <p:pic>
        <p:nvPicPr>
          <p:cNvPr id="558" name="Google Shape;558;p15"/>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1"/>
                                        <p:tgtEl>
                                          <p:spTgt spid="5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16"/>
          <p:cNvSpPr txBox="1"/>
          <p:nvPr>
            <p:ph idx="4294967295" type="title"/>
          </p:nvPr>
        </p:nvSpPr>
        <p:spPr>
          <a:xfrm>
            <a:off x="427510" y="468236"/>
            <a:ext cx="11245933" cy="12922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Schedule Changes</a:t>
            </a:r>
            <a:endParaRPr/>
          </a:p>
        </p:txBody>
      </p:sp>
      <p:sp>
        <p:nvSpPr>
          <p:cNvPr id="565" name="Google Shape;565;p16"/>
          <p:cNvSpPr txBox="1"/>
          <p:nvPr/>
        </p:nvSpPr>
        <p:spPr>
          <a:xfrm>
            <a:off x="1151906" y="1562536"/>
            <a:ext cx="10604700" cy="453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Garamond"/>
                <a:ea typeface="Garamond"/>
                <a:cs typeface="Garamond"/>
                <a:sym typeface="Garamond"/>
              </a:rPr>
              <a:t>Schedule changes for the 202</a:t>
            </a:r>
            <a:r>
              <a:rPr lang="en-US" sz="2400">
                <a:latin typeface="Garamond"/>
                <a:ea typeface="Garamond"/>
                <a:cs typeface="Garamond"/>
                <a:sym typeface="Garamond"/>
              </a:rPr>
              <a:t>5</a:t>
            </a:r>
            <a:r>
              <a:rPr b="0" i="0" lang="en-US" sz="2400" u="none" cap="none" strike="noStrike">
                <a:solidFill>
                  <a:srgbClr val="000000"/>
                </a:solidFill>
                <a:latin typeface="Garamond"/>
                <a:ea typeface="Garamond"/>
                <a:cs typeface="Garamond"/>
                <a:sym typeface="Garamond"/>
              </a:rPr>
              <a:t>-202</a:t>
            </a:r>
            <a:r>
              <a:rPr lang="en-US" sz="2400">
                <a:latin typeface="Garamond"/>
                <a:ea typeface="Garamond"/>
                <a:cs typeface="Garamond"/>
                <a:sym typeface="Garamond"/>
              </a:rPr>
              <a:t>6</a:t>
            </a:r>
            <a:r>
              <a:rPr b="0" i="0" lang="en-US" sz="2400" u="none" cap="none" strike="noStrike">
                <a:solidFill>
                  <a:srgbClr val="000000"/>
                </a:solidFill>
                <a:latin typeface="Garamond"/>
                <a:ea typeface="Garamond"/>
                <a:cs typeface="Garamond"/>
                <a:sym typeface="Garamond"/>
              </a:rPr>
              <a:t> school year will be allowed only in the following cases: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Garamond"/>
                <a:ea typeface="Garamond"/>
                <a:cs typeface="Garamond"/>
                <a:sym typeface="Garamond"/>
              </a:rPr>
              <a:t>  				1. Error in scheduling by the school (data entry error)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2400"/>
              <a:buFont typeface="Arial"/>
              <a:buNone/>
            </a:pPr>
            <a:r>
              <a:rPr b="0" i="0" lang="en-US" sz="2400" u="none" cap="none" strike="noStrike">
                <a:solidFill>
                  <a:srgbClr val="000000"/>
                </a:solidFill>
                <a:latin typeface="Garamond"/>
                <a:ea typeface="Garamond"/>
                <a:cs typeface="Garamond"/>
                <a:sym typeface="Garamond"/>
              </a:rPr>
              <a:t>				2. Student has not met course prerequisites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2400"/>
              <a:buFont typeface="Arial"/>
              <a:buNone/>
            </a:pPr>
            <a:r>
              <a:rPr b="0" i="0" lang="en-US" sz="2400" u="none" cap="none" strike="noStrike">
                <a:solidFill>
                  <a:srgbClr val="000000"/>
                </a:solidFill>
                <a:latin typeface="Garamond"/>
                <a:ea typeface="Garamond"/>
                <a:cs typeface="Garamond"/>
                <a:sym typeface="Garamond"/>
              </a:rPr>
              <a:t>				3. Student has already earned credit for the course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2400"/>
              <a:buFont typeface="Arial"/>
              <a:buNone/>
            </a:pPr>
            <a:r>
              <a:rPr b="0" i="0" lang="en-US" sz="2400" u="none" cap="none" strike="noStrike">
                <a:solidFill>
                  <a:srgbClr val="000000"/>
                </a:solidFill>
                <a:latin typeface="Garamond"/>
                <a:ea typeface="Garamond"/>
                <a:cs typeface="Garamond"/>
                <a:sym typeface="Garamond"/>
              </a:rPr>
              <a:t>  				4. Change in program (athletics, fine arts, etc.)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2400"/>
              <a:buFont typeface="Arial"/>
              <a:buNone/>
            </a:pPr>
            <a:r>
              <a:rPr b="0" i="0" lang="en-US" sz="2400" u="none" cap="none" strike="noStrike">
                <a:solidFill>
                  <a:srgbClr val="000000"/>
                </a:solidFill>
                <a:latin typeface="Garamond"/>
                <a:ea typeface="Garamond"/>
                <a:cs typeface="Garamond"/>
                <a:sym typeface="Garamond"/>
              </a:rPr>
              <a:t>  				5. Level changes as recommended by the teacher and counselor,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2400"/>
              <a:buFont typeface="Arial"/>
              <a:buNone/>
            </a:pPr>
            <a:r>
              <a:rPr b="0" i="0" lang="en-US" sz="2400" u="none" cap="none" strike="noStrike">
                <a:solidFill>
                  <a:srgbClr val="000000"/>
                </a:solidFill>
                <a:latin typeface="Garamond"/>
                <a:ea typeface="Garamond"/>
                <a:cs typeface="Garamond"/>
                <a:sym typeface="Garamond"/>
              </a:rPr>
              <a:t>      				with parent and principal approval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2400"/>
              <a:buFont typeface="Arial"/>
              <a:buNone/>
            </a:pPr>
            <a:r>
              <a:rPr b="0" i="0" lang="en-US" sz="2400" u="none" cap="none" strike="noStrike">
                <a:solidFill>
                  <a:srgbClr val="000000"/>
                </a:solidFill>
                <a:latin typeface="Garamond"/>
                <a:ea typeface="Garamond"/>
                <a:cs typeface="Garamond"/>
                <a:sym typeface="Garamond"/>
              </a:rPr>
              <a:t>  				6. Student did not meet standard on STAAR/EOC exam.</a:t>
            </a:r>
            <a:endParaRPr b="0" i="0" sz="2400" u="none" cap="none" strike="noStrike">
              <a:solidFill>
                <a:srgbClr val="000000"/>
              </a:solidFill>
              <a:latin typeface="Garamond"/>
              <a:ea typeface="Garamond"/>
              <a:cs typeface="Garamond"/>
              <a:sym typeface="Garamond"/>
            </a:endParaRPr>
          </a:p>
          <a:p>
            <a:pPr indent="0" lvl="0" marL="0" marR="0" rtl="0" algn="l">
              <a:lnSpc>
                <a:spcPct val="116818"/>
              </a:lnSpc>
              <a:spcBef>
                <a:spcPts val="1200"/>
              </a:spcBef>
              <a:spcAft>
                <a:spcPts val="0"/>
              </a:spcAft>
              <a:buClr>
                <a:schemeClr val="dk1"/>
              </a:buClr>
              <a:buSzPts val="11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2400"/>
              <a:buFont typeface="Arial"/>
              <a:buNone/>
            </a:pPr>
            <a:r>
              <a:t/>
            </a:r>
            <a:endParaRPr b="0" i="0" sz="2400" u="none" cap="none" strike="noStrike">
              <a:solidFill>
                <a:srgbClr val="000000"/>
              </a:solidFill>
              <a:latin typeface="Garamond"/>
              <a:ea typeface="Garamond"/>
              <a:cs typeface="Garamond"/>
              <a:sym typeface="Garamond"/>
            </a:endParaRPr>
          </a:p>
        </p:txBody>
      </p:sp>
      <p:pic>
        <p:nvPicPr>
          <p:cNvPr id="566" name="Google Shape;566;p16"/>
          <p:cNvPicPr preferRelativeResize="0"/>
          <p:nvPr/>
        </p:nvPicPr>
        <p:blipFill rotWithShape="1">
          <a:blip r:embed="rId3">
            <a:alphaModFix/>
          </a:blip>
          <a:srcRect b="0" l="0" r="11694" t="0"/>
          <a:stretch/>
        </p:blipFill>
        <p:spPr>
          <a:xfrm>
            <a:off x="945631" y="3648378"/>
            <a:ext cx="1738477" cy="1536807"/>
          </a:xfrm>
          <a:prstGeom prst="rect">
            <a:avLst/>
          </a:prstGeom>
          <a:noFill/>
          <a:ln>
            <a:noFill/>
          </a:ln>
        </p:spPr>
      </p:pic>
      <p:pic>
        <p:nvPicPr>
          <p:cNvPr id="567" name="Google Shape;567;p16"/>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1"/>
                                        <p:tgtEl>
                                          <p:spTgt spid="5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25"/>
          <p:cNvSpPr txBox="1"/>
          <p:nvPr/>
        </p:nvSpPr>
        <p:spPr>
          <a:xfrm>
            <a:off x="2991555" y="597525"/>
            <a:ext cx="86247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262626"/>
                </a:solidFill>
                <a:latin typeface="Garamond"/>
                <a:ea typeface="Garamond"/>
                <a:cs typeface="Garamond"/>
                <a:sym typeface="Garamond"/>
              </a:rPr>
              <a:t>Choosing Your Core Classes:</a:t>
            </a:r>
            <a:endParaRPr b="0" i="0" sz="1800" u="none" cap="none" strike="noStrike">
              <a:solidFill>
                <a:schemeClr val="dk1"/>
              </a:solidFill>
              <a:latin typeface="Garamond"/>
              <a:ea typeface="Garamond"/>
              <a:cs typeface="Garamond"/>
              <a:sym typeface="Garamond"/>
            </a:endParaRPr>
          </a:p>
        </p:txBody>
      </p:sp>
      <p:sp>
        <p:nvSpPr>
          <p:cNvPr id="573" name="Google Shape;573;p25"/>
          <p:cNvSpPr txBox="1"/>
          <p:nvPr>
            <p:ph idx="4294967295" type="body"/>
          </p:nvPr>
        </p:nvSpPr>
        <p:spPr>
          <a:xfrm>
            <a:off x="1117600" y="1739194"/>
            <a:ext cx="6457244" cy="4131028"/>
          </a:xfrm>
          <a:prstGeom prst="rect">
            <a:avLst/>
          </a:prstGeom>
          <a:noFill/>
          <a:ln>
            <a:noFill/>
          </a:ln>
        </p:spPr>
        <p:txBody>
          <a:bodyPr anchorCtr="0" anchor="t" bIns="45700" lIns="91425" spcFirstLastPara="1" rIns="91425" wrap="square" tIns="45700">
            <a:normAutofit lnSpcReduction="10000"/>
          </a:bodyPr>
          <a:lstStyle/>
          <a:p>
            <a:pPr indent="-285750" lvl="0" marL="285750" rtl="0" algn="l">
              <a:lnSpc>
                <a:spcPct val="100000"/>
              </a:lnSpc>
              <a:spcBef>
                <a:spcPts val="0"/>
              </a:spcBef>
              <a:spcAft>
                <a:spcPts val="0"/>
              </a:spcAft>
              <a:buSzPts val="2760"/>
              <a:buChar char="•"/>
            </a:pPr>
            <a:r>
              <a:rPr lang="en-US"/>
              <a:t>Choose the appropriate level for English 1, Math, Science, &amp; Social Studies.</a:t>
            </a:r>
            <a:endParaRPr/>
          </a:p>
          <a:p>
            <a:pPr indent="-296703" lvl="1" marL="742950" rtl="0" algn="l">
              <a:lnSpc>
                <a:spcPct val="100000"/>
              </a:lnSpc>
              <a:spcBef>
                <a:spcPts val="970"/>
              </a:spcBef>
              <a:spcAft>
                <a:spcPts val="0"/>
              </a:spcAft>
              <a:buSzPts val="2300"/>
              <a:buChar char="•"/>
            </a:pPr>
            <a:r>
              <a:rPr lang="en-US"/>
              <a:t>If you’re in Algebra 1, you will take Geometry next.</a:t>
            </a:r>
            <a:endParaRPr/>
          </a:p>
          <a:p>
            <a:pPr indent="-296703" lvl="1" marL="742950" rtl="0" algn="l">
              <a:lnSpc>
                <a:spcPct val="100000"/>
              </a:lnSpc>
              <a:spcBef>
                <a:spcPts val="970"/>
              </a:spcBef>
              <a:spcAft>
                <a:spcPts val="0"/>
              </a:spcAft>
              <a:buSzPts val="2300"/>
              <a:buChar char="•"/>
            </a:pPr>
            <a:r>
              <a:rPr lang="en-US"/>
              <a:t>If you are in GT Social Studies, you will take AP/GT Human Geography in 9</a:t>
            </a:r>
            <a:r>
              <a:rPr baseline="30000" lang="en-US"/>
              <a:t>th</a:t>
            </a:r>
            <a:r>
              <a:rPr lang="en-US"/>
              <a:t> grade.</a:t>
            </a:r>
            <a:endParaRPr/>
          </a:p>
          <a:p>
            <a:pPr indent="-296703" lvl="1" marL="742950" rtl="0" algn="l">
              <a:lnSpc>
                <a:spcPct val="100000"/>
              </a:lnSpc>
              <a:spcBef>
                <a:spcPts val="970"/>
              </a:spcBef>
              <a:spcAft>
                <a:spcPts val="0"/>
              </a:spcAft>
              <a:buSzPts val="2300"/>
              <a:buChar char="•"/>
            </a:pPr>
            <a:r>
              <a:rPr lang="en-US"/>
              <a:t>Teachers are your best resource to help determine if KAP is the right choice for you.</a:t>
            </a:r>
            <a:endParaRPr/>
          </a:p>
          <a:p>
            <a:pPr indent="-285750" lvl="0" marL="285750" rtl="0" algn="l">
              <a:lnSpc>
                <a:spcPct val="100000"/>
              </a:lnSpc>
              <a:spcBef>
                <a:spcPts val="1044"/>
              </a:spcBef>
              <a:spcAft>
                <a:spcPts val="0"/>
              </a:spcAft>
              <a:buSzPts val="2760"/>
              <a:buChar char="•"/>
            </a:pPr>
            <a:r>
              <a:rPr lang="en-US"/>
              <a:t>Choose courses for all four years.  You will review this yearly with your counselor and can make changes.</a:t>
            </a:r>
            <a:endParaRPr/>
          </a:p>
        </p:txBody>
      </p:sp>
      <p:pic>
        <p:nvPicPr>
          <p:cNvPr id="574" name="Google Shape;574;p25"/>
          <p:cNvPicPr preferRelativeResize="0"/>
          <p:nvPr/>
        </p:nvPicPr>
        <p:blipFill rotWithShape="1">
          <a:blip r:embed="rId3">
            <a:alphaModFix/>
          </a:blip>
          <a:srcRect b="0" l="0" r="0" t="0"/>
          <a:stretch/>
        </p:blipFill>
        <p:spPr>
          <a:xfrm>
            <a:off x="7574844" y="1892123"/>
            <a:ext cx="3639995" cy="327818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26"/>
          <p:cNvSpPr txBox="1"/>
          <p:nvPr/>
        </p:nvSpPr>
        <p:spPr>
          <a:xfrm>
            <a:off x="2506133" y="969753"/>
            <a:ext cx="86247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262626"/>
                </a:solidFill>
                <a:latin typeface="Garamond"/>
                <a:ea typeface="Garamond"/>
                <a:cs typeface="Garamond"/>
                <a:sym typeface="Garamond"/>
              </a:rPr>
              <a:t>Choosing Your Other Classes:</a:t>
            </a:r>
            <a:endParaRPr b="0" i="0" sz="1800" u="none" cap="none" strike="noStrike">
              <a:solidFill>
                <a:schemeClr val="dk1"/>
              </a:solidFill>
              <a:latin typeface="Garamond"/>
              <a:ea typeface="Garamond"/>
              <a:cs typeface="Garamond"/>
              <a:sym typeface="Garamond"/>
            </a:endParaRPr>
          </a:p>
        </p:txBody>
      </p:sp>
      <p:sp>
        <p:nvSpPr>
          <p:cNvPr id="580" name="Google Shape;580;p26"/>
          <p:cNvSpPr txBox="1"/>
          <p:nvPr>
            <p:ph idx="4294967295" type="body"/>
          </p:nvPr>
        </p:nvSpPr>
        <p:spPr>
          <a:xfrm>
            <a:off x="1241777" y="2089150"/>
            <a:ext cx="9008533" cy="4131028"/>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2760"/>
              <a:buChar char="•"/>
            </a:pPr>
            <a:r>
              <a:rPr lang="en-US"/>
              <a:t>After core classes, you have three more spots to fill in your schedule.</a:t>
            </a:r>
            <a:endParaRPr/>
          </a:p>
          <a:p>
            <a:pPr indent="-285750" lvl="0" marL="285750" rtl="0" algn="l">
              <a:lnSpc>
                <a:spcPct val="100000"/>
              </a:lnSpc>
              <a:spcBef>
                <a:spcPts val="1080"/>
              </a:spcBef>
              <a:spcAft>
                <a:spcPts val="0"/>
              </a:spcAft>
              <a:buSzPts val="2760"/>
              <a:buChar char="•"/>
            </a:pPr>
            <a:r>
              <a:rPr lang="en-US"/>
              <a:t>Choose an elective that aligns with your pathway.</a:t>
            </a:r>
            <a:endParaRPr/>
          </a:p>
          <a:p>
            <a:pPr indent="-374650" lvl="1" marL="914400" rtl="0" algn="l">
              <a:lnSpc>
                <a:spcPct val="100000"/>
              </a:lnSpc>
              <a:spcBef>
                <a:spcPts val="1080"/>
              </a:spcBef>
              <a:spcAft>
                <a:spcPts val="0"/>
              </a:spcAft>
              <a:buSzPts val="2300"/>
              <a:buChar char="•"/>
            </a:pPr>
            <a:r>
              <a:rPr lang="en-US"/>
              <a:t>Prerequisite</a:t>
            </a:r>
            <a:r>
              <a:rPr lang="en-US"/>
              <a:t> courses for pathways (i.e. Principles of Agriculture, etc.)</a:t>
            </a:r>
            <a:endParaRPr/>
          </a:p>
          <a:p>
            <a:pPr indent="-285750" lvl="0" marL="285750" rtl="0" algn="l">
              <a:lnSpc>
                <a:spcPct val="100000"/>
              </a:lnSpc>
              <a:spcBef>
                <a:spcPts val="1080"/>
              </a:spcBef>
              <a:spcAft>
                <a:spcPts val="0"/>
              </a:spcAft>
              <a:buSzPts val="2760"/>
              <a:buChar char="•"/>
            </a:pPr>
            <a:r>
              <a:rPr lang="en-US"/>
              <a:t>Start or complete required foreign language.</a:t>
            </a:r>
            <a:endParaRPr/>
          </a:p>
          <a:p>
            <a:pPr indent="-285750" lvl="0" marL="285750" rtl="0" algn="l">
              <a:lnSpc>
                <a:spcPct val="100000"/>
              </a:lnSpc>
              <a:spcBef>
                <a:spcPts val="1080"/>
              </a:spcBef>
              <a:spcAft>
                <a:spcPts val="0"/>
              </a:spcAft>
              <a:buSzPts val="2760"/>
              <a:buChar char="•"/>
            </a:pPr>
            <a:r>
              <a:rPr lang="en-US"/>
              <a:t>Consider completing PE or Fine Art credit.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27"/>
          <p:cNvSpPr txBox="1"/>
          <p:nvPr/>
        </p:nvSpPr>
        <p:spPr>
          <a:xfrm>
            <a:off x="2833511" y="879747"/>
            <a:ext cx="86247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262626"/>
                </a:solidFill>
                <a:latin typeface="Garamond"/>
                <a:ea typeface="Garamond"/>
                <a:cs typeface="Garamond"/>
                <a:sym typeface="Garamond"/>
              </a:rPr>
              <a:t>Foreign Language Options:</a:t>
            </a:r>
            <a:endParaRPr b="0" i="0" sz="1800" u="none" cap="none" strike="noStrike">
              <a:solidFill>
                <a:schemeClr val="dk1"/>
              </a:solidFill>
              <a:latin typeface="Garamond"/>
              <a:ea typeface="Garamond"/>
              <a:cs typeface="Garamond"/>
              <a:sym typeface="Garamond"/>
            </a:endParaRPr>
          </a:p>
        </p:txBody>
      </p:sp>
      <p:sp>
        <p:nvSpPr>
          <p:cNvPr id="586" name="Google Shape;586;p27"/>
          <p:cNvSpPr txBox="1"/>
          <p:nvPr>
            <p:ph idx="4294967295" type="body"/>
          </p:nvPr>
        </p:nvSpPr>
        <p:spPr>
          <a:xfrm>
            <a:off x="1162750" y="1649200"/>
            <a:ext cx="9008700" cy="4774200"/>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2760"/>
              <a:buChar char="•"/>
            </a:pPr>
            <a:r>
              <a:rPr lang="en-US"/>
              <a:t>In the 2024-2025 school year, Katy High School only offers Spanish, French, German, &amp; American Sign Language (ASL) on campus.</a:t>
            </a:r>
            <a:endParaRPr/>
          </a:p>
          <a:p>
            <a:pPr indent="0" lvl="0" marL="285750" rtl="0" algn="l">
              <a:lnSpc>
                <a:spcPct val="100000"/>
              </a:lnSpc>
              <a:spcBef>
                <a:spcPts val="0"/>
              </a:spcBef>
              <a:spcAft>
                <a:spcPts val="0"/>
              </a:spcAft>
              <a:buSzPts val="2760"/>
              <a:buNone/>
            </a:pPr>
            <a:r>
              <a:t/>
            </a:r>
            <a:endParaRPr/>
          </a:p>
          <a:p>
            <a:pPr indent="-285750" lvl="0" marL="285750" rtl="0" algn="l">
              <a:lnSpc>
                <a:spcPct val="100000"/>
              </a:lnSpc>
              <a:spcBef>
                <a:spcPts val="0"/>
              </a:spcBef>
              <a:spcAft>
                <a:spcPts val="0"/>
              </a:spcAft>
              <a:buSzPts val="2760"/>
              <a:buChar char="•"/>
            </a:pPr>
            <a:r>
              <a:rPr lang="en-US"/>
              <a:t>If you took Spanish for Spanish Speakers 1 &amp; 2 as an 8th grader, you can sign up for Spanish for Speakers 3 &amp; 4 in 9th grade.</a:t>
            </a:r>
            <a:endParaRPr/>
          </a:p>
          <a:p>
            <a:pPr indent="-285750" lvl="0" marL="285750" rtl="0" algn="l">
              <a:lnSpc>
                <a:spcPct val="100000"/>
              </a:lnSpc>
              <a:spcBef>
                <a:spcPts val="1080"/>
              </a:spcBef>
              <a:spcAft>
                <a:spcPts val="0"/>
              </a:spcAft>
              <a:buSzPts val="2760"/>
              <a:buChar char="•"/>
            </a:pPr>
            <a:r>
              <a:rPr lang="en-US"/>
              <a:t>Chinese and Latin will only be offered as an online course.</a:t>
            </a:r>
            <a:endParaRPr/>
          </a:p>
          <a:p>
            <a:pPr indent="-285750" lvl="0" marL="285750" rtl="0" algn="l">
              <a:lnSpc>
                <a:spcPct val="100000"/>
              </a:lnSpc>
              <a:spcBef>
                <a:spcPts val="1080"/>
              </a:spcBef>
              <a:spcAft>
                <a:spcPts val="0"/>
              </a:spcAft>
              <a:buSzPts val="2760"/>
              <a:buChar char="•"/>
            </a:pPr>
            <a:r>
              <a:rPr lang="en-US"/>
              <a:t>KHS typically has a lot of interest in ASL. Historically we cannot accommodate all ASL 1 requests. It may be offered as an online option for 9</a:t>
            </a:r>
            <a:r>
              <a:rPr baseline="30000" lang="en-US"/>
              <a:t>th</a:t>
            </a:r>
            <a:r>
              <a:rPr lang="en-US"/>
              <a:t> graders. It is imperative that you give us an alternate course in the case that ASL 1 is not available. </a:t>
            </a:r>
            <a:endParaRPr/>
          </a:p>
          <a:p>
            <a:pPr indent="-110490" lvl="0" marL="285750" rtl="0" algn="l">
              <a:lnSpc>
                <a:spcPct val="100000"/>
              </a:lnSpc>
              <a:spcBef>
                <a:spcPts val="1080"/>
              </a:spcBef>
              <a:spcAft>
                <a:spcPts val="0"/>
              </a:spcAft>
              <a:buSzPts val="276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28"/>
          <p:cNvSpPr txBox="1"/>
          <p:nvPr/>
        </p:nvSpPr>
        <p:spPr>
          <a:xfrm>
            <a:off x="3996267" y="755570"/>
            <a:ext cx="3815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262626"/>
                </a:solidFill>
                <a:latin typeface="Garamond"/>
                <a:ea typeface="Garamond"/>
                <a:cs typeface="Garamond"/>
                <a:sym typeface="Garamond"/>
              </a:rPr>
              <a:t>PE Options:</a:t>
            </a:r>
            <a:endParaRPr b="0" i="0" sz="1800" u="none" cap="none" strike="noStrike">
              <a:solidFill>
                <a:schemeClr val="dk1"/>
              </a:solidFill>
              <a:latin typeface="Garamond"/>
              <a:ea typeface="Garamond"/>
              <a:cs typeface="Garamond"/>
              <a:sym typeface="Garamond"/>
            </a:endParaRPr>
          </a:p>
        </p:txBody>
      </p:sp>
      <p:sp>
        <p:nvSpPr>
          <p:cNvPr id="592" name="Google Shape;592;p28"/>
          <p:cNvSpPr txBox="1"/>
          <p:nvPr>
            <p:ph idx="4294967295" type="body"/>
          </p:nvPr>
        </p:nvSpPr>
        <p:spPr>
          <a:xfrm>
            <a:off x="1117599" y="1739194"/>
            <a:ext cx="9177868" cy="4131028"/>
          </a:xfrm>
          <a:prstGeom prst="rect">
            <a:avLst/>
          </a:prstGeom>
          <a:noFill/>
          <a:ln>
            <a:noFill/>
          </a:ln>
        </p:spPr>
        <p:txBody>
          <a:bodyPr anchorCtr="0" anchor="t" bIns="45700" lIns="91425" spcFirstLastPara="1" rIns="91425" wrap="square" tIns="45700">
            <a:normAutofit fontScale="92500" lnSpcReduction="20000"/>
          </a:bodyPr>
          <a:lstStyle/>
          <a:p>
            <a:pPr indent="-285750" lvl="0" marL="285750" rtl="0" algn="l">
              <a:lnSpc>
                <a:spcPct val="100000"/>
              </a:lnSpc>
              <a:spcBef>
                <a:spcPts val="0"/>
              </a:spcBef>
              <a:spcAft>
                <a:spcPts val="0"/>
              </a:spcAft>
              <a:buSzPct val="115000"/>
              <a:buChar char="•"/>
            </a:pPr>
            <a:r>
              <a:rPr lang="en-US" sz="2400">
                <a:latin typeface="Garamond"/>
                <a:ea typeface="Garamond"/>
                <a:cs typeface="Garamond"/>
                <a:sym typeface="Garamond"/>
              </a:rPr>
              <a:t>Students can earn PE credit from:</a:t>
            </a:r>
            <a:endParaRPr/>
          </a:p>
          <a:p>
            <a:pPr indent="-285750" lvl="1" marL="742950" rtl="0" algn="l">
              <a:lnSpc>
                <a:spcPct val="100000"/>
              </a:lnSpc>
              <a:spcBef>
                <a:spcPts val="970"/>
              </a:spcBef>
              <a:spcAft>
                <a:spcPts val="0"/>
              </a:spcAft>
              <a:buSzPct val="115000"/>
              <a:buChar char="•"/>
            </a:pPr>
            <a:r>
              <a:rPr lang="en-US">
                <a:latin typeface="Garamond"/>
                <a:ea typeface="Garamond"/>
                <a:cs typeface="Garamond"/>
                <a:sym typeface="Garamond"/>
              </a:rPr>
              <a:t>PE class (Lifetime Recreation &amp; Outdoor Pursuits)</a:t>
            </a:r>
            <a:endParaRPr/>
          </a:p>
          <a:p>
            <a:pPr indent="-285750" lvl="1" marL="742950" rtl="0" algn="l">
              <a:lnSpc>
                <a:spcPct val="100000"/>
              </a:lnSpc>
              <a:spcBef>
                <a:spcPts val="970"/>
              </a:spcBef>
              <a:spcAft>
                <a:spcPts val="0"/>
              </a:spcAft>
              <a:buSzPct val="115000"/>
              <a:buChar char="•"/>
            </a:pPr>
            <a:r>
              <a:rPr lang="en-US">
                <a:latin typeface="Garamond"/>
                <a:ea typeface="Garamond"/>
                <a:cs typeface="Garamond"/>
                <a:sym typeface="Garamond"/>
              </a:rPr>
              <a:t>Athletics</a:t>
            </a:r>
            <a:endParaRPr/>
          </a:p>
          <a:p>
            <a:pPr indent="-285750" lvl="2" marL="1200150" rtl="0" algn="l">
              <a:lnSpc>
                <a:spcPct val="100000"/>
              </a:lnSpc>
              <a:spcBef>
                <a:spcPts val="933"/>
              </a:spcBef>
              <a:spcAft>
                <a:spcPts val="0"/>
              </a:spcAft>
              <a:buSzPct val="115000"/>
              <a:buChar char="•"/>
            </a:pPr>
            <a:r>
              <a:rPr lang="en-US">
                <a:latin typeface="Garamond"/>
                <a:ea typeface="Garamond"/>
                <a:cs typeface="Garamond"/>
                <a:sym typeface="Garamond"/>
              </a:rPr>
              <a:t>Multi-sport athletes – students can only be in one athletic period during the day.  Select the sport whose season comes first. Counselors will adjust schedules as seasons transition.</a:t>
            </a:r>
            <a:endParaRPr/>
          </a:p>
          <a:p>
            <a:pPr indent="-285750" lvl="2" marL="1200150" rtl="0" algn="l">
              <a:lnSpc>
                <a:spcPct val="100000"/>
              </a:lnSpc>
              <a:spcBef>
                <a:spcPts val="933"/>
              </a:spcBef>
              <a:spcAft>
                <a:spcPts val="0"/>
              </a:spcAft>
              <a:buSzPct val="115000"/>
              <a:buChar char="•"/>
            </a:pPr>
            <a:r>
              <a:rPr lang="en-US">
                <a:latin typeface="Garamond"/>
                <a:ea typeface="Garamond"/>
                <a:cs typeface="Garamond"/>
                <a:sym typeface="Garamond"/>
              </a:rPr>
              <a:t>For all athletic programs, students must have a physical &amp; UIL paperwork completed on RankOne.</a:t>
            </a:r>
            <a:endParaRPr/>
          </a:p>
          <a:p>
            <a:pPr indent="-285750" lvl="2" marL="1200150" rtl="0" algn="l">
              <a:lnSpc>
                <a:spcPct val="100000"/>
              </a:lnSpc>
              <a:spcBef>
                <a:spcPts val="933"/>
              </a:spcBef>
              <a:spcAft>
                <a:spcPts val="0"/>
              </a:spcAft>
              <a:buSzPct val="115000"/>
              <a:buChar char="•"/>
            </a:pPr>
            <a:r>
              <a:rPr lang="en-US">
                <a:latin typeface="Garamond"/>
                <a:ea typeface="Garamond"/>
                <a:cs typeface="Garamond"/>
                <a:sym typeface="Garamond"/>
              </a:rPr>
              <a:t>Some sports may require summer practice or tryouts.</a:t>
            </a:r>
            <a:endParaRPr/>
          </a:p>
          <a:p>
            <a:pPr indent="-285750" lvl="1" marL="742950" rtl="0" algn="l">
              <a:lnSpc>
                <a:spcPct val="100000"/>
              </a:lnSpc>
              <a:spcBef>
                <a:spcPts val="970"/>
              </a:spcBef>
              <a:spcAft>
                <a:spcPts val="0"/>
              </a:spcAft>
              <a:buSzPct val="115000"/>
              <a:buChar char="•"/>
            </a:pPr>
            <a:r>
              <a:rPr lang="en-US">
                <a:latin typeface="Garamond"/>
                <a:ea typeface="Garamond"/>
                <a:cs typeface="Garamond"/>
                <a:sym typeface="Garamond"/>
              </a:rPr>
              <a:t>PE Substitution Courses (Band, Dance, Color Guard, ROTC, &amp; Off-Campus PE)</a:t>
            </a:r>
            <a:endParaRPr/>
          </a:p>
          <a:p>
            <a:pPr indent="-285750" lvl="1" marL="742950" rtl="0" algn="l">
              <a:lnSpc>
                <a:spcPct val="100000"/>
              </a:lnSpc>
              <a:spcBef>
                <a:spcPts val="970"/>
              </a:spcBef>
              <a:spcAft>
                <a:spcPts val="0"/>
              </a:spcAft>
              <a:buSzPct val="115000"/>
              <a:buChar char="•"/>
            </a:pPr>
            <a:r>
              <a:rPr lang="en-US">
                <a:latin typeface="Garamond"/>
                <a:ea typeface="Garamond"/>
                <a:cs typeface="Garamond"/>
                <a:sym typeface="Garamond"/>
              </a:rPr>
              <a:t>Cheerleading requires instructor approval at tryouts so students cannot choose this course.  If a student makes the squad, counselors will add the course for you.</a:t>
            </a:r>
            <a:endParaRPr/>
          </a:p>
          <a:p>
            <a:pPr indent="-123634" lvl="0" marL="285750" rtl="0" algn="l">
              <a:lnSpc>
                <a:spcPct val="100000"/>
              </a:lnSpc>
              <a:spcBef>
                <a:spcPts val="1044"/>
              </a:spcBef>
              <a:spcAft>
                <a:spcPts val="0"/>
              </a:spcAft>
              <a:buSzPct val="115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
          <p:cNvSpPr txBox="1"/>
          <p:nvPr/>
        </p:nvSpPr>
        <p:spPr>
          <a:xfrm>
            <a:off x="1274919" y="-139275"/>
            <a:ext cx="9601200" cy="779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62626"/>
              </a:buClr>
              <a:buSzPts val="4400"/>
              <a:buFont typeface="Garamond"/>
              <a:buNone/>
            </a:pPr>
            <a:r>
              <a:rPr b="1" i="0" lang="en-US" sz="4400" u="none" cap="none" strike="noStrike">
                <a:solidFill>
                  <a:srgbClr val="262626"/>
                </a:solidFill>
                <a:latin typeface="Garamond"/>
                <a:ea typeface="Garamond"/>
                <a:cs typeface="Garamond"/>
                <a:sym typeface="Garamond"/>
              </a:rPr>
              <a:t>KHS Counselors</a:t>
            </a:r>
            <a:endParaRPr b="1" i="0" sz="4400" u="none" cap="none" strike="noStrike">
              <a:solidFill>
                <a:srgbClr val="262626"/>
              </a:solidFill>
              <a:latin typeface="Garamond"/>
              <a:ea typeface="Garamond"/>
              <a:cs typeface="Garamond"/>
              <a:sym typeface="Garamond"/>
            </a:endParaRPr>
          </a:p>
        </p:txBody>
      </p:sp>
      <p:pic>
        <p:nvPicPr>
          <p:cNvPr id="366" name="Google Shape;366;p2"/>
          <p:cNvPicPr preferRelativeResize="0"/>
          <p:nvPr/>
        </p:nvPicPr>
        <p:blipFill rotWithShape="1">
          <a:blip r:embed="rId3">
            <a:alphaModFix/>
          </a:blip>
          <a:srcRect b="-90625" l="-198437" r="-198436" t="-90625"/>
          <a:stretch/>
        </p:blipFill>
        <p:spPr>
          <a:xfrm>
            <a:off x="9163050" y="5143500"/>
            <a:ext cx="3028949" cy="1714500"/>
          </a:xfrm>
          <a:prstGeom prst="rect">
            <a:avLst/>
          </a:prstGeom>
          <a:noFill/>
          <a:ln>
            <a:noFill/>
          </a:ln>
        </p:spPr>
      </p:pic>
      <p:pic>
        <p:nvPicPr>
          <p:cNvPr id="367" name="Google Shape;367;p2"/>
          <p:cNvPicPr preferRelativeResize="0"/>
          <p:nvPr/>
        </p:nvPicPr>
        <p:blipFill rotWithShape="1">
          <a:blip r:embed="rId4">
            <a:alphaModFix/>
          </a:blip>
          <a:srcRect b="0" l="0" r="0" t="0"/>
          <a:stretch/>
        </p:blipFill>
        <p:spPr>
          <a:xfrm>
            <a:off x="607250" y="640475"/>
            <a:ext cx="10936551" cy="5558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29"/>
          <p:cNvSpPr txBox="1"/>
          <p:nvPr/>
        </p:nvSpPr>
        <p:spPr>
          <a:xfrm>
            <a:off x="3996267" y="755570"/>
            <a:ext cx="4380089"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262626"/>
                </a:solidFill>
                <a:latin typeface="Garamond"/>
                <a:ea typeface="Garamond"/>
                <a:cs typeface="Garamond"/>
                <a:sym typeface="Garamond"/>
              </a:rPr>
              <a:t>Fine Arts Options:</a:t>
            </a:r>
            <a:endParaRPr b="0" i="0" sz="1800" u="none" cap="none" strike="noStrike">
              <a:solidFill>
                <a:schemeClr val="dk1"/>
              </a:solidFill>
              <a:latin typeface="Garamond"/>
              <a:ea typeface="Garamond"/>
              <a:cs typeface="Garamond"/>
              <a:sym typeface="Garamond"/>
            </a:endParaRPr>
          </a:p>
        </p:txBody>
      </p:sp>
      <p:sp>
        <p:nvSpPr>
          <p:cNvPr id="598" name="Google Shape;598;p29"/>
          <p:cNvSpPr txBox="1"/>
          <p:nvPr>
            <p:ph idx="4294967295" type="body"/>
          </p:nvPr>
        </p:nvSpPr>
        <p:spPr>
          <a:xfrm>
            <a:off x="1117599" y="1739194"/>
            <a:ext cx="9177868" cy="4131028"/>
          </a:xfrm>
          <a:prstGeom prst="rect">
            <a:avLst/>
          </a:prstGeom>
          <a:noFill/>
          <a:ln>
            <a:noFill/>
          </a:ln>
        </p:spPr>
        <p:txBody>
          <a:bodyPr anchorCtr="0" anchor="t" bIns="45700" lIns="91425" spcFirstLastPara="1" rIns="91425" wrap="square" tIns="45700">
            <a:normAutofit fontScale="85000" lnSpcReduction="20000"/>
          </a:bodyPr>
          <a:lstStyle/>
          <a:p>
            <a:pPr indent="-272605" lvl="0" marL="285750" rtl="0" algn="l">
              <a:lnSpc>
                <a:spcPct val="100000"/>
              </a:lnSpc>
              <a:spcBef>
                <a:spcPts val="0"/>
              </a:spcBef>
              <a:spcAft>
                <a:spcPts val="0"/>
              </a:spcAft>
              <a:buSzPct val="115000"/>
              <a:buChar char="•"/>
            </a:pPr>
            <a:r>
              <a:rPr lang="en-US" sz="2400">
                <a:latin typeface="Garamond"/>
                <a:ea typeface="Garamond"/>
                <a:cs typeface="Garamond"/>
                <a:sym typeface="Garamond"/>
              </a:rPr>
              <a:t>Students can earn fine arts credit from:</a:t>
            </a:r>
            <a:endParaRPr/>
          </a:p>
          <a:p>
            <a:pPr indent="-274796" lvl="1" marL="742950" rtl="0" algn="l">
              <a:lnSpc>
                <a:spcPct val="100000"/>
              </a:lnSpc>
              <a:spcBef>
                <a:spcPts val="970"/>
              </a:spcBef>
              <a:spcAft>
                <a:spcPts val="0"/>
              </a:spcAft>
              <a:buSzPct val="115000"/>
              <a:buChar char="•"/>
            </a:pPr>
            <a:r>
              <a:rPr lang="en-US">
                <a:latin typeface="Garamond"/>
                <a:ea typeface="Garamond"/>
                <a:cs typeface="Garamond"/>
                <a:sym typeface="Garamond"/>
              </a:rPr>
              <a:t>Band or Jazz Band </a:t>
            </a:r>
            <a:r>
              <a:rPr lang="en-US"/>
              <a:t>(requires co-enrollment with band)</a:t>
            </a:r>
            <a:endParaRPr/>
          </a:p>
          <a:p>
            <a:pPr indent="-274796" lvl="1" marL="742950" rtl="0" algn="l">
              <a:lnSpc>
                <a:spcPct val="100000"/>
              </a:lnSpc>
              <a:spcBef>
                <a:spcPts val="970"/>
              </a:spcBef>
              <a:spcAft>
                <a:spcPts val="0"/>
              </a:spcAft>
              <a:buSzPct val="115000"/>
              <a:buChar char="•"/>
            </a:pPr>
            <a:r>
              <a:rPr lang="en-US">
                <a:latin typeface="Garamond"/>
                <a:ea typeface="Garamond"/>
                <a:cs typeface="Garamond"/>
                <a:sym typeface="Garamond"/>
              </a:rPr>
              <a:t>Orchestra </a:t>
            </a:r>
            <a:r>
              <a:rPr lang="en-US"/>
              <a:t>or Instrumental Ensemble (requires co-enrollment with band or orchestra)</a:t>
            </a:r>
            <a:endParaRPr/>
          </a:p>
          <a:p>
            <a:pPr indent="-274796" lvl="1" marL="742950" rtl="0" algn="l">
              <a:lnSpc>
                <a:spcPct val="100000"/>
              </a:lnSpc>
              <a:spcBef>
                <a:spcPts val="970"/>
              </a:spcBef>
              <a:spcAft>
                <a:spcPts val="0"/>
              </a:spcAft>
              <a:buSzPct val="115000"/>
              <a:buChar char="•"/>
            </a:pPr>
            <a:r>
              <a:rPr lang="en-US">
                <a:latin typeface="Garamond"/>
                <a:ea typeface="Garamond"/>
                <a:cs typeface="Garamond"/>
                <a:sym typeface="Garamond"/>
              </a:rPr>
              <a:t>Choir</a:t>
            </a:r>
            <a:endParaRPr/>
          </a:p>
          <a:p>
            <a:pPr indent="-274796" lvl="1" marL="742950" rtl="0" algn="l">
              <a:lnSpc>
                <a:spcPct val="100000"/>
              </a:lnSpc>
              <a:spcBef>
                <a:spcPts val="970"/>
              </a:spcBef>
              <a:spcAft>
                <a:spcPts val="0"/>
              </a:spcAft>
              <a:buSzPct val="115000"/>
              <a:buChar char="•"/>
            </a:pPr>
            <a:r>
              <a:rPr lang="en-US">
                <a:latin typeface="Garamond"/>
                <a:ea typeface="Garamond"/>
                <a:cs typeface="Garamond"/>
                <a:sym typeface="Garamond"/>
              </a:rPr>
              <a:t>Theatre Arts 1 or Technical Theatre 1</a:t>
            </a:r>
            <a:endParaRPr/>
          </a:p>
          <a:p>
            <a:pPr indent="-274796" lvl="1" marL="742950" rtl="0" algn="l">
              <a:lnSpc>
                <a:spcPct val="100000"/>
              </a:lnSpc>
              <a:spcBef>
                <a:spcPts val="970"/>
              </a:spcBef>
              <a:spcAft>
                <a:spcPts val="0"/>
              </a:spcAft>
              <a:buSzPct val="115000"/>
              <a:buChar char="•"/>
            </a:pPr>
            <a:r>
              <a:rPr lang="en-US">
                <a:latin typeface="Garamond"/>
                <a:ea typeface="Garamond"/>
                <a:cs typeface="Garamond"/>
                <a:sym typeface="Garamond"/>
              </a:rPr>
              <a:t>Art</a:t>
            </a:r>
            <a:endParaRPr/>
          </a:p>
          <a:p>
            <a:pPr indent="-274796" lvl="1" marL="742950" rtl="0" algn="l">
              <a:lnSpc>
                <a:spcPct val="100000"/>
              </a:lnSpc>
              <a:spcBef>
                <a:spcPts val="970"/>
              </a:spcBef>
              <a:spcAft>
                <a:spcPts val="0"/>
              </a:spcAft>
              <a:buSzPct val="115000"/>
              <a:buChar char="•"/>
            </a:pPr>
            <a:r>
              <a:rPr lang="en-US">
                <a:latin typeface="Garamond"/>
                <a:ea typeface="Garamond"/>
                <a:cs typeface="Garamond"/>
                <a:sym typeface="Garamond"/>
              </a:rPr>
              <a:t>Color Guard</a:t>
            </a:r>
            <a:endParaRPr/>
          </a:p>
          <a:p>
            <a:pPr indent="-274796" lvl="1" marL="742950" rtl="0" algn="l">
              <a:lnSpc>
                <a:spcPct val="100000"/>
              </a:lnSpc>
              <a:spcBef>
                <a:spcPts val="970"/>
              </a:spcBef>
              <a:spcAft>
                <a:spcPts val="0"/>
              </a:spcAft>
              <a:buSzPct val="115000"/>
              <a:buChar char="•"/>
            </a:pPr>
            <a:r>
              <a:rPr lang="en-US">
                <a:latin typeface="Garamond"/>
                <a:ea typeface="Garamond"/>
                <a:cs typeface="Garamond"/>
                <a:sym typeface="Garamond"/>
              </a:rPr>
              <a:t>Dance or Dance Team Training</a:t>
            </a:r>
            <a:endParaRPr/>
          </a:p>
          <a:p>
            <a:pPr indent="-274796" lvl="1" marL="742950" rtl="0" algn="l">
              <a:lnSpc>
                <a:spcPct val="100000"/>
              </a:lnSpc>
              <a:spcBef>
                <a:spcPts val="970"/>
              </a:spcBef>
              <a:spcAft>
                <a:spcPts val="0"/>
              </a:spcAft>
              <a:buSzPct val="115000"/>
              <a:buChar char="•"/>
            </a:pPr>
            <a:r>
              <a:rPr lang="en-US">
                <a:latin typeface="Garamond"/>
                <a:ea typeface="Garamond"/>
                <a:cs typeface="Garamond"/>
                <a:sym typeface="Garamond"/>
              </a:rPr>
              <a:t>Digital Art &amp; Animation</a:t>
            </a:r>
            <a:endParaRPr/>
          </a:p>
          <a:p>
            <a:pPr indent="-274796" lvl="1" marL="742950" rtl="0" algn="l">
              <a:lnSpc>
                <a:spcPct val="100000"/>
              </a:lnSpc>
              <a:spcBef>
                <a:spcPts val="970"/>
              </a:spcBef>
              <a:spcAft>
                <a:spcPts val="0"/>
              </a:spcAft>
              <a:buSzPct val="115000"/>
              <a:buChar char="•"/>
            </a:pPr>
            <a:r>
              <a:rPr lang="en-US">
                <a:latin typeface="Garamond"/>
                <a:ea typeface="Garamond"/>
                <a:cs typeface="Garamond"/>
                <a:sym typeface="Garamond"/>
              </a:rPr>
              <a:t>Floral Design, AP Art History, AP Music Theory (10</a:t>
            </a:r>
            <a:r>
              <a:rPr baseline="30000" lang="en-US">
                <a:latin typeface="Garamond"/>
                <a:ea typeface="Garamond"/>
                <a:cs typeface="Garamond"/>
                <a:sym typeface="Garamond"/>
              </a:rPr>
              <a:t>th</a:t>
            </a:r>
            <a:r>
              <a:rPr lang="en-US">
                <a:latin typeface="Garamond"/>
                <a:ea typeface="Garamond"/>
                <a:cs typeface="Garamond"/>
                <a:sym typeface="Garamond"/>
              </a:rPr>
              <a:t>-12</a:t>
            </a:r>
            <a:r>
              <a:rPr baseline="30000" lang="en-US">
                <a:latin typeface="Garamond"/>
                <a:ea typeface="Garamond"/>
                <a:cs typeface="Garamond"/>
                <a:sym typeface="Garamond"/>
              </a:rPr>
              <a:t>th</a:t>
            </a:r>
            <a:r>
              <a:rPr lang="en-US">
                <a:latin typeface="Garamond"/>
                <a:ea typeface="Garamond"/>
                <a:cs typeface="Garamond"/>
                <a:sym typeface="Garamond"/>
              </a:rPr>
              <a:t> Grade Options)</a:t>
            </a:r>
            <a:endParaRPr>
              <a:latin typeface="Garamond"/>
              <a:ea typeface="Garamond"/>
              <a:cs typeface="Garamond"/>
              <a:sym typeface="Garamond"/>
            </a:endParaRPr>
          </a:p>
          <a:p>
            <a:pPr indent="-274796" lvl="1" marL="742950" rtl="0" algn="l">
              <a:lnSpc>
                <a:spcPct val="100000"/>
              </a:lnSpc>
              <a:spcBef>
                <a:spcPts val="970"/>
              </a:spcBef>
              <a:spcAft>
                <a:spcPts val="0"/>
              </a:spcAft>
              <a:buSzPct val="115000"/>
              <a:buChar char="•"/>
            </a:pPr>
            <a:r>
              <a:rPr lang="en-US"/>
              <a:t>Art Appreciation (</a:t>
            </a:r>
            <a:r>
              <a:rPr lang="en-US"/>
              <a:t>Virtual</a:t>
            </a:r>
            <a:r>
              <a:rPr lang="en-US"/>
              <a:t> only)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30"/>
          <p:cNvSpPr txBox="1"/>
          <p:nvPr>
            <p:ph idx="4294967295" type="title"/>
          </p:nvPr>
        </p:nvSpPr>
        <p:spPr>
          <a:xfrm>
            <a:off x="475014" y="588963"/>
            <a:ext cx="11222182" cy="129381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Fine Arts – Special Considerations</a:t>
            </a:r>
            <a:endParaRPr/>
          </a:p>
        </p:txBody>
      </p:sp>
      <p:sp>
        <p:nvSpPr>
          <p:cNvPr id="605" name="Google Shape;605;p30"/>
          <p:cNvSpPr txBox="1"/>
          <p:nvPr>
            <p:ph idx="4294967295" type="body"/>
          </p:nvPr>
        </p:nvSpPr>
        <p:spPr>
          <a:xfrm>
            <a:off x="936978" y="1512947"/>
            <a:ext cx="9753600" cy="5678400"/>
          </a:xfrm>
          <a:prstGeom prst="rect">
            <a:avLst/>
          </a:prstGeom>
          <a:noFill/>
          <a:ln>
            <a:noFill/>
          </a:ln>
        </p:spPr>
        <p:txBody>
          <a:bodyPr anchorCtr="0" anchor="t" bIns="45700" lIns="91425" spcFirstLastPara="1" rIns="91425" wrap="square" tIns="45700">
            <a:spAutoFit/>
          </a:bodyPr>
          <a:lstStyle/>
          <a:p>
            <a:pPr indent="-192531" lvl="0" marL="365760" marR="0" rtl="0" algn="l">
              <a:lnSpc>
                <a:spcPct val="100000"/>
              </a:lnSpc>
              <a:spcBef>
                <a:spcPts val="0"/>
              </a:spcBef>
              <a:spcAft>
                <a:spcPts val="0"/>
              </a:spcAft>
              <a:buClr>
                <a:schemeClr val="dk1"/>
              </a:buClr>
              <a:buSzPts val="1000"/>
              <a:buFont typeface="Arial"/>
              <a:buNone/>
            </a:pPr>
            <a:r>
              <a:t/>
            </a:r>
            <a:endParaRPr b="0" i="0" sz="800" u="none" cap="none" strike="noStrike">
              <a:solidFill>
                <a:schemeClr val="dk1"/>
              </a:solidFill>
              <a:latin typeface="Garamond"/>
              <a:ea typeface="Garamond"/>
              <a:cs typeface="Garamond"/>
              <a:sym typeface="Garamond"/>
            </a:endParaRPr>
          </a:p>
          <a:p>
            <a:pPr indent="-256032" lvl="0" marL="365760" marR="0" rtl="0" algn="l">
              <a:lnSpc>
                <a:spcPct val="100000"/>
              </a:lnSpc>
              <a:spcBef>
                <a:spcPts val="400"/>
              </a:spcBef>
              <a:spcAft>
                <a:spcPts val="0"/>
              </a:spcAft>
              <a:buClr>
                <a:schemeClr val="accent1"/>
              </a:buClr>
              <a:buSzPts val="3000"/>
              <a:buFont typeface="Arial"/>
              <a:buChar char="•"/>
            </a:pPr>
            <a:r>
              <a:rPr b="0" i="0" lang="en-US" sz="2400" u="none" cap="none" strike="noStrike">
                <a:solidFill>
                  <a:schemeClr val="dk1"/>
                </a:solidFill>
                <a:latin typeface="Garamond"/>
                <a:ea typeface="Garamond"/>
                <a:cs typeface="Garamond"/>
                <a:sym typeface="Garamond"/>
              </a:rPr>
              <a:t>Band and Color Guard require special consideration:</a:t>
            </a:r>
            <a:endParaRPr/>
          </a:p>
          <a:p>
            <a:pPr indent="-228600" lvl="2" marL="859536" marR="0" rtl="0" algn="l">
              <a:lnSpc>
                <a:spcPct val="100000"/>
              </a:lnSpc>
              <a:spcBef>
                <a:spcPts val="350"/>
              </a:spcBef>
              <a:spcAft>
                <a:spcPts val="0"/>
              </a:spcAft>
              <a:buClr>
                <a:schemeClr val="accent1"/>
              </a:buClr>
              <a:buSzPts val="2750"/>
              <a:buFont typeface="Arial"/>
              <a:buChar char="•"/>
            </a:pPr>
            <a:r>
              <a:rPr b="0" i="0" lang="en-US" sz="2200" u="none" cap="none" strike="noStrike">
                <a:solidFill>
                  <a:schemeClr val="dk1"/>
                </a:solidFill>
                <a:latin typeface="Garamond"/>
                <a:ea typeface="Garamond"/>
                <a:cs typeface="Garamond"/>
                <a:sym typeface="Garamond"/>
              </a:rPr>
              <a:t>If the student is in band but not in athletics, select the band option that gives fall PE credit and spring Fine Arts credit.</a:t>
            </a:r>
            <a:endParaRPr/>
          </a:p>
          <a:p>
            <a:pPr indent="-228600" lvl="3" marL="1143000" marR="0" rtl="0" algn="l">
              <a:lnSpc>
                <a:spcPct val="100000"/>
              </a:lnSpc>
              <a:spcBef>
                <a:spcPts val="950"/>
              </a:spcBef>
              <a:spcAft>
                <a:spcPts val="0"/>
              </a:spcAft>
              <a:buClr>
                <a:schemeClr val="accent1"/>
              </a:buClr>
              <a:buSzPts val="2500"/>
              <a:buFont typeface="Arial"/>
              <a:buChar char="•"/>
            </a:pPr>
            <a:r>
              <a:rPr b="0" i="0" lang="en-US" sz="2000" u="none" cap="none" strike="noStrike">
                <a:solidFill>
                  <a:schemeClr val="dk1"/>
                </a:solidFill>
                <a:latin typeface="Garamond"/>
                <a:ea typeface="Garamond"/>
                <a:cs typeface="Garamond"/>
                <a:sym typeface="Garamond"/>
              </a:rPr>
              <a:t>7051 and 7011B</a:t>
            </a:r>
            <a:r>
              <a:rPr lang="en-US" sz="2000">
                <a:solidFill>
                  <a:schemeClr val="dk1"/>
                </a:solidFill>
              </a:rPr>
              <a:t> (Band)       7811 and 7801B (Color Guard)</a:t>
            </a:r>
            <a:endParaRPr sz="2000">
              <a:solidFill>
                <a:schemeClr val="dk1"/>
              </a:solidFill>
            </a:endParaRPr>
          </a:p>
          <a:p>
            <a:pPr indent="-228600" lvl="2" marL="859536" marR="0" rtl="0" algn="l">
              <a:lnSpc>
                <a:spcPct val="100000"/>
              </a:lnSpc>
              <a:spcBef>
                <a:spcPts val="950"/>
              </a:spcBef>
              <a:spcAft>
                <a:spcPts val="0"/>
              </a:spcAft>
              <a:buClr>
                <a:schemeClr val="accent1"/>
              </a:buClr>
              <a:buSzPts val="2750"/>
              <a:buFont typeface="Arial"/>
              <a:buChar char="•"/>
            </a:pPr>
            <a:r>
              <a:rPr b="0" i="0" lang="en-US" sz="2200" u="none" cap="none" strike="noStrike">
                <a:solidFill>
                  <a:schemeClr val="dk1"/>
                </a:solidFill>
                <a:latin typeface="Garamond"/>
                <a:ea typeface="Garamond"/>
                <a:cs typeface="Garamond"/>
                <a:sym typeface="Garamond"/>
              </a:rPr>
              <a:t>If the student is in both athletics and band, select the band option for the full year Fine Arts credit. </a:t>
            </a:r>
            <a:endParaRPr/>
          </a:p>
          <a:p>
            <a:pPr indent="-228600" lvl="3" marL="1143000" marR="0" rtl="0" algn="l">
              <a:lnSpc>
                <a:spcPct val="100000"/>
              </a:lnSpc>
              <a:spcBef>
                <a:spcPts val="950"/>
              </a:spcBef>
              <a:spcAft>
                <a:spcPts val="0"/>
              </a:spcAft>
              <a:buClr>
                <a:schemeClr val="accent1"/>
              </a:buClr>
              <a:buSzPts val="2500"/>
              <a:buFont typeface="Arial"/>
              <a:buChar char="•"/>
            </a:pPr>
            <a:r>
              <a:rPr b="0" i="0" lang="en-US" sz="2000" u="none" cap="none" strike="noStrike">
                <a:solidFill>
                  <a:schemeClr val="dk1"/>
                </a:solidFill>
                <a:latin typeface="Garamond"/>
                <a:ea typeface="Garamond"/>
                <a:cs typeface="Garamond"/>
                <a:sym typeface="Garamond"/>
              </a:rPr>
              <a:t>7011 – A&amp;B (</a:t>
            </a:r>
            <a:r>
              <a:rPr lang="en-US" sz="2000">
                <a:solidFill>
                  <a:schemeClr val="dk1"/>
                </a:solidFill>
              </a:rPr>
              <a:t>B</a:t>
            </a:r>
            <a:r>
              <a:rPr b="0" i="0" lang="en-US" sz="2000" u="none" cap="none" strike="noStrike">
                <a:solidFill>
                  <a:schemeClr val="dk1"/>
                </a:solidFill>
                <a:latin typeface="Garamond"/>
                <a:ea typeface="Garamond"/>
                <a:cs typeface="Garamond"/>
                <a:sym typeface="Garamond"/>
              </a:rPr>
              <a:t>and)</a:t>
            </a:r>
            <a:r>
              <a:rPr lang="en-US" sz="2000">
                <a:solidFill>
                  <a:schemeClr val="dk1"/>
                </a:solidFill>
              </a:rPr>
              <a:t>            7801 - A&amp;B (Color Guard)</a:t>
            </a:r>
            <a:endParaRPr sz="2000">
              <a:solidFill>
                <a:schemeClr val="dk1"/>
              </a:solidFill>
            </a:endParaRPr>
          </a:p>
          <a:p>
            <a:pPr indent="-256032" lvl="0" marL="365760" marR="0" rtl="0" algn="l">
              <a:lnSpc>
                <a:spcPct val="100000"/>
              </a:lnSpc>
              <a:spcBef>
                <a:spcPts val="1000"/>
              </a:spcBef>
              <a:spcAft>
                <a:spcPts val="0"/>
              </a:spcAft>
              <a:buClr>
                <a:schemeClr val="accent1"/>
              </a:buClr>
              <a:buSzPts val="3000"/>
              <a:buFont typeface="Arial"/>
              <a:buChar char="•"/>
            </a:pPr>
            <a:r>
              <a:rPr b="0" i="0" lang="en-US" sz="2400" u="none" cap="none" strike="noStrike">
                <a:solidFill>
                  <a:schemeClr val="dk1"/>
                </a:solidFill>
                <a:latin typeface="Garamond"/>
                <a:ea typeface="Garamond"/>
                <a:cs typeface="Garamond"/>
                <a:sym typeface="Garamond"/>
              </a:rPr>
              <a:t>If the student is going to take a first-year dance course for PE credit, choose the appropriate dance course number listed under the Athletics heading.</a:t>
            </a:r>
            <a:endParaRPr/>
          </a:p>
          <a:p>
            <a:pPr indent="-228600" lvl="3" marL="1143000" marR="0" rtl="0" algn="l">
              <a:lnSpc>
                <a:spcPct val="100000"/>
              </a:lnSpc>
              <a:spcBef>
                <a:spcPts val="350"/>
              </a:spcBef>
              <a:spcAft>
                <a:spcPts val="0"/>
              </a:spcAft>
              <a:buClr>
                <a:schemeClr val="accent1"/>
              </a:buClr>
              <a:buSzPts val="2500"/>
              <a:buFont typeface="Arial"/>
              <a:buChar char="•"/>
            </a:pPr>
            <a:r>
              <a:rPr b="0" i="0" lang="en-US" sz="2000" u="none" cap="none" strike="noStrike">
                <a:solidFill>
                  <a:schemeClr val="dk1"/>
                </a:solidFill>
                <a:latin typeface="Garamond"/>
                <a:ea typeface="Garamond"/>
                <a:cs typeface="Garamond"/>
                <a:sym typeface="Garamond"/>
              </a:rPr>
              <a:t>5505 (Dance 1) or 5506 (Dance Team Training 1)</a:t>
            </a:r>
            <a:endParaRPr/>
          </a:p>
          <a:p>
            <a:pPr indent="-65532" lvl="0" marL="365760" marR="0" rtl="0" algn="l">
              <a:lnSpc>
                <a:spcPct val="100000"/>
              </a:lnSpc>
              <a:spcBef>
                <a:spcPts val="1000"/>
              </a:spcBef>
              <a:spcAft>
                <a:spcPts val="0"/>
              </a:spcAft>
              <a:buClr>
                <a:schemeClr val="dk1"/>
              </a:buClr>
              <a:buSzPts val="3000"/>
              <a:buFont typeface="Arial"/>
              <a:buNone/>
            </a:pPr>
            <a:r>
              <a:t/>
            </a:r>
            <a:endParaRPr b="0" i="0" sz="2400" u="none" cap="none" strike="noStrike">
              <a:solidFill>
                <a:schemeClr val="dk1"/>
              </a:solidFill>
              <a:latin typeface="Garamond"/>
              <a:ea typeface="Garamond"/>
              <a:cs typeface="Garamond"/>
              <a:sym typeface="Garamond"/>
            </a:endParaRPr>
          </a:p>
          <a:p>
            <a:pPr indent="-97282" lvl="0" marL="365760" marR="0" rtl="0" algn="l">
              <a:lnSpc>
                <a:spcPct val="100000"/>
              </a:lnSpc>
              <a:spcBef>
                <a:spcPts val="400"/>
              </a:spcBef>
              <a:spcAft>
                <a:spcPts val="0"/>
              </a:spcAft>
              <a:buClr>
                <a:schemeClr val="dk1"/>
              </a:buClr>
              <a:buSzPts val="2500"/>
              <a:buFont typeface="Arial"/>
              <a:buNone/>
            </a:pPr>
            <a:r>
              <a:t/>
            </a:r>
            <a:endParaRPr b="0" i="0" sz="2000" u="none" cap="none" strike="noStrike">
              <a:solidFill>
                <a:schemeClr val="dk1"/>
              </a:solidFill>
              <a:latin typeface="Garamond"/>
              <a:ea typeface="Garamond"/>
              <a:cs typeface="Garamond"/>
              <a:sym typeface="Garamond"/>
            </a:endParaRPr>
          </a:p>
        </p:txBody>
      </p:sp>
      <p:pic>
        <p:nvPicPr>
          <p:cNvPr id="606" name="Google Shape;606;p30"/>
          <p:cNvPicPr preferRelativeResize="0"/>
          <p:nvPr/>
        </p:nvPicPr>
        <p:blipFill rotWithShape="1">
          <a:blip r:embed="rId3">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1"/>
                                        <p:tgtEl>
                                          <p:spTgt spid="6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33"/>
          <p:cNvSpPr txBox="1"/>
          <p:nvPr>
            <p:ph idx="4294967295" type="title"/>
          </p:nvPr>
        </p:nvSpPr>
        <p:spPr>
          <a:xfrm>
            <a:off x="475014" y="588963"/>
            <a:ext cx="11222182" cy="129381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Electives</a:t>
            </a:r>
            <a:endParaRPr/>
          </a:p>
        </p:txBody>
      </p:sp>
      <p:sp>
        <p:nvSpPr>
          <p:cNvPr id="613" name="Google Shape;613;p33"/>
          <p:cNvSpPr txBox="1"/>
          <p:nvPr>
            <p:ph idx="4294967295" type="body"/>
          </p:nvPr>
        </p:nvSpPr>
        <p:spPr>
          <a:xfrm>
            <a:off x="1512712" y="1882775"/>
            <a:ext cx="9100200" cy="4592100"/>
          </a:xfrm>
          <a:prstGeom prst="rect">
            <a:avLst/>
          </a:prstGeom>
          <a:noFill/>
          <a:ln>
            <a:noFill/>
          </a:ln>
        </p:spPr>
        <p:txBody>
          <a:bodyPr anchorCtr="0" anchor="t" bIns="45700" lIns="91425" spcFirstLastPara="1" rIns="91425" wrap="square" tIns="45700">
            <a:spAutoFit/>
          </a:bodyPr>
          <a:lstStyle/>
          <a:p>
            <a:pPr indent="-192531" lvl="0" marL="365760" marR="0" rtl="0" algn="l">
              <a:lnSpc>
                <a:spcPct val="100000"/>
              </a:lnSpc>
              <a:spcBef>
                <a:spcPts val="0"/>
              </a:spcBef>
              <a:spcAft>
                <a:spcPts val="0"/>
              </a:spcAft>
              <a:buClr>
                <a:schemeClr val="dk1"/>
              </a:buClr>
              <a:buSzPts val="1000"/>
              <a:buFont typeface="Arial"/>
              <a:buNone/>
            </a:pPr>
            <a:r>
              <a:t/>
            </a:r>
            <a:endParaRPr b="0" i="0" sz="800" u="none" cap="none" strike="noStrike">
              <a:solidFill>
                <a:schemeClr val="dk1"/>
              </a:solidFill>
              <a:latin typeface="Garamond"/>
              <a:ea typeface="Garamond"/>
              <a:cs typeface="Garamond"/>
              <a:sym typeface="Garamond"/>
            </a:endParaRPr>
          </a:p>
          <a:p>
            <a:pPr indent="0" lvl="0" marL="0" marR="0" rtl="0" algn="ctr">
              <a:lnSpc>
                <a:spcPct val="100000"/>
              </a:lnSpc>
              <a:spcBef>
                <a:spcPts val="400"/>
              </a:spcBef>
              <a:spcAft>
                <a:spcPts val="0"/>
              </a:spcAft>
              <a:buSzPts val="2760"/>
              <a:buNone/>
            </a:pPr>
            <a:r>
              <a:rPr b="0" i="0" lang="en-US" sz="3100" u="none" cap="none" strike="noStrike">
                <a:solidFill>
                  <a:schemeClr val="dk1"/>
                </a:solidFill>
                <a:latin typeface="Garamond"/>
                <a:ea typeface="Garamond"/>
                <a:cs typeface="Garamond"/>
                <a:sym typeface="Garamond"/>
              </a:rPr>
              <a:t>Students must complete </a:t>
            </a:r>
            <a:r>
              <a:rPr lang="en-US" sz="3100">
                <a:solidFill>
                  <a:schemeClr val="dk1"/>
                </a:solidFill>
              </a:rPr>
              <a:t>7</a:t>
            </a:r>
            <a:r>
              <a:rPr b="0" i="0" lang="en-US" sz="3100" u="none" cap="none" strike="noStrike">
                <a:solidFill>
                  <a:schemeClr val="dk1"/>
                </a:solidFill>
                <a:latin typeface="Garamond"/>
                <a:ea typeface="Garamond"/>
                <a:cs typeface="Garamond"/>
                <a:sym typeface="Garamond"/>
              </a:rPr>
              <a:t> total electives to graduate.</a:t>
            </a:r>
            <a:endParaRPr b="0" i="0" sz="3100" u="none" cap="none" strike="noStrike">
              <a:solidFill>
                <a:schemeClr val="dk1"/>
              </a:solidFill>
              <a:latin typeface="Garamond"/>
              <a:ea typeface="Garamond"/>
              <a:cs typeface="Garamond"/>
              <a:sym typeface="Garamond"/>
            </a:endParaRPr>
          </a:p>
          <a:p>
            <a:pPr indent="0" lvl="0" marL="0" marR="0" rtl="0" algn="ctr">
              <a:lnSpc>
                <a:spcPct val="100000"/>
              </a:lnSpc>
              <a:spcBef>
                <a:spcPts val="400"/>
              </a:spcBef>
              <a:spcAft>
                <a:spcPts val="0"/>
              </a:spcAft>
              <a:buSzPts val="2760"/>
              <a:buNone/>
            </a:pPr>
            <a:r>
              <a:t/>
            </a:r>
            <a:endParaRPr sz="3100">
              <a:solidFill>
                <a:schemeClr val="dk1"/>
              </a:solidFill>
            </a:endParaRPr>
          </a:p>
          <a:p>
            <a:pPr indent="0" lvl="0" marL="0" marR="0" rtl="0" algn="ctr">
              <a:lnSpc>
                <a:spcPct val="100000"/>
              </a:lnSpc>
              <a:spcBef>
                <a:spcPts val="400"/>
              </a:spcBef>
              <a:spcAft>
                <a:spcPts val="0"/>
              </a:spcAft>
              <a:buSzPts val="2760"/>
              <a:buNone/>
            </a:pPr>
            <a:r>
              <a:rPr b="0" i="0" lang="en-US" sz="3100" u="none" cap="none" strike="noStrike">
                <a:solidFill>
                  <a:schemeClr val="dk1"/>
                </a:solidFill>
                <a:latin typeface="Garamond"/>
                <a:ea typeface="Garamond"/>
                <a:cs typeface="Garamond"/>
                <a:sym typeface="Garamond"/>
              </a:rPr>
              <a:t>Second, third, and fourth year of athletics, band, choir, etc. count as elective credits.</a:t>
            </a:r>
            <a:endParaRPr b="0" i="0" sz="3100" u="none" cap="none" strike="noStrike">
              <a:solidFill>
                <a:schemeClr val="dk1"/>
              </a:solidFill>
              <a:latin typeface="Garamond"/>
              <a:ea typeface="Garamond"/>
              <a:cs typeface="Garamond"/>
              <a:sym typeface="Garamond"/>
            </a:endParaRPr>
          </a:p>
          <a:p>
            <a:pPr indent="0" lvl="0" marL="0" marR="0" rtl="0" algn="ctr">
              <a:lnSpc>
                <a:spcPct val="100000"/>
              </a:lnSpc>
              <a:spcBef>
                <a:spcPts val="400"/>
              </a:spcBef>
              <a:spcAft>
                <a:spcPts val="0"/>
              </a:spcAft>
              <a:buSzPts val="2760"/>
              <a:buNone/>
            </a:pPr>
            <a:r>
              <a:t/>
            </a:r>
            <a:endParaRPr sz="3100">
              <a:solidFill>
                <a:schemeClr val="dk1"/>
              </a:solidFill>
            </a:endParaRPr>
          </a:p>
          <a:p>
            <a:pPr indent="0" lvl="0" marL="0" marR="0" rtl="0" algn="ctr">
              <a:lnSpc>
                <a:spcPct val="100000"/>
              </a:lnSpc>
              <a:spcBef>
                <a:spcPts val="400"/>
              </a:spcBef>
              <a:spcAft>
                <a:spcPts val="0"/>
              </a:spcAft>
              <a:buSzPts val="2760"/>
              <a:buNone/>
            </a:pPr>
            <a:r>
              <a:rPr b="0" i="0" lang="en-US" sz="3100" u="none" cap="none" strike="noStrike">
                <a:solidFill>
                  <a:schemeClr val="dk1"/>
                </a:solidFill>
                <a:latin typeface="Garamond"/>
                <a:ea typeface="Garamond"/>
                <a:cs typeface="Garamond"/>
                <a:sym typeface="Garamond"/>
              </a:rPr>
              <a:t>Remember to select electives that align with your intended endorsement or pathway.</a:t>
            </a:r>
            <a:endParaRPr b="0" i="0" sz="3100" u="none" cap="none" strike="noStrike">
              <a:solidFill>
                <a:schemeClr val="dk1"/>
              </a:solidFill>
              <a:latin typeface="Garamond"/>
              <a:ea typeface="Garamond"/>
              <a:cs typeface="Garamond"/>
              <a:sym typeface="Garamond"/>
            </a:endParaRPr>
          </a:p>
          <a:p>
            <a:pPr indent="-65532" lvl="0" marL="365760" marR="0" rtl="0" algn="l">
              <a:lnSpc>
                <a:spcPct val="100000"/>
              </a:lnSpc>
              <a:spcBef>
                <a:spcPts val="400"/>
              </a:spcBef>
              <a:spcAft>
                <a:spcPts val="0"/>
              </a:spcAft>
              <a:buClr>
                <a:schemeClr val="dk1"/>
              </a:buClr>
              <a:buSzPts val="3000"/>
              <a:buFont typeface="Arial"/>
              <a:buNone/>
            </a:pPr>
            <a:r>
              <a:t/>
            </a:r>
            <a:endParaRPr b="0" i="0" sz="2400" u="none" cap="none" strike="noStrike">
              <a:solidFill>
                <a:schemeClr val="dk1"/>
              </a:solidFill>
              <a:latin typeface="Garamond"/>
              <a:ea typeface="Garamond"/>
              <a:cs typeface="Garamond"/>
              <a:sym typeface="Garamond"/>
            </a:endParaRPr>
          </a:p>
          <a:p>
            <a:pPr indent="-97282" lvl="0" marL="365760" marR="0" rtl="0" algn="l">
              <a:lnSpc>
                <a:spcPct val="100000"/>
              </a:lnSpc>
              <a:spcBef>
                <a:spcPts val="400"/>
              </a:spcBef>
              <a:spcAft>
                <a:spcPts val="0"/>
              </a:spcAft>
              <a:buClr>
                <a:schemeClr val="dk1"/>
              </a:buClr>
              <a:buSzPts val="2500"/>
              <a:buFont typeface="Arial"/>
              <a:buNone/>
            </a:pPr>
            <a:r>
              <a:t/>
            </a:r>
            <a:endParaRPr b="0" i="0" sz="2000" u="none" cap="none" strike="noStrike">
              <a:solidFill>
                <a:schemeClr val="dk1"/>
              </a:solidFill>
              <a:latin typeface="Garamond"/>
              <a:ea typeface="Garamond"/>
              <a:cs typeface="Garamond"/>
              <a:sym typeface="Garamond"/>
            </a:endParaRPr>
          </a:p>
        </p:txBody>
      </p:sp>
      <p:pic>
        <p:nvPicPr>
          <p:cNvPr id="614" name="Google Shape;614;p33"/>
          <p:cNvPicPr preferRelativeResize="0"/>
          <p:nvPr/>
        </p:nvPicPr>
        <p:blipFill rotWithShape="1">
          <a:blip r:embed="rId3">
            <a:alphaModFix/>
          </a:blip>
          <a:srcRect b="0" l="0" r="0" t="0"/>
          <a:stretch/>
        </p:blipFill>
        <p:spPr>
          <a:xfrm>
            <a:off x="11430000" y="6096000"/>
            <a:ext cx="609600" cy="609600"/>
          </a:xfrm>
          <a:prstGeom prst="rect">
            <a:avLst/>
          </a:prstGeom>
          <a:noFill/>
          <a:ln>
            <a:noFill/>
          </a:ln>
        </p:spPr>
      </p:pic>
      <p:sp>
        <p:nvSpPr>
          <p:cNvPr id="615" name="Google Shape;615;p33"/>
          <p:cNvSpPr txBox="1"/>
          <p:nvPr/>
        </p:nvSpPr>
        <p:spPr>
          <a:xfrm>
            <a:off x="2079875" y="2417175"/>
            <a:ext cx="8094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Garamond"/>
              <a:ea typeface="Garamond"/>
              <a:cs typeface="Garamond"/>
              <a:sym typeface="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1"/>
                                        <p:tgtEl>
                                          <p:spTgt spid="6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g32c37a21677_10_0"/>
          <p:cNvSpPr txBox="1"/>
          <p:nvPr/>
        </p:nvSpPr>
        <p:spPr>
          <a:xfrm>
            <a:off x="1782425" y="1320000"/>
            <a:ext cx="8141400" cy="327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700">
                <a:solidFill>
                  <a:srgbClr val="262626"/>
                </a:solidFill>
                <a:latin typeface="Garamond"/>
                <a:ea typeface="Garamond"/>
                <a:cs typeface="Garamond"/>
                <a:sym typeface="Garamond"/>
              </a:rPr>
              <a:t>Click here for information regarding Clubs and Organizations at Katy High School</a:t>
            </a:r>
            <a:endParaRPr sz="2700">
              <a:solidFill>
                <a:srgbClr val="262626"/>
              </a:solidFill>
              <a:latin typeface="Garamond"/>
              <a:ea typeface="Garamond"/>
              <a:cs typeface="Garamond"/>
              <a:sym typeface="Garamond"/>
            </a:endParaRPr>
          </a:p>
          <a:p>
            <a:pPr indent="0" lvl="0" marL="0" rtl="0" algn="ctr">
              <a:spcBef>
                <a:spcPts val="0"/>
              </a:spcBef>
              <a:spcAft>
                <a:spcPts val="0"/>
              </a:spcAft>
              <a:buNone/>
            </a:pPr>
            <a:r>
              <a:t/>
            </a:r>
            <a:endParaRPr sz="2700">
              <a:solidFill>
                <a:srgbClr val="262626"/>
              </a:solidFill>
              <a:latin typeface="Garamond"/>
              <a:ea typeface="Garamond"/>
              <a:cs typeface="Garamond"/>
              <a:sym typeface="Garamond"/>
            </a:endParaRPr>
          </a:p>
          <a:p>
            <a:pPr indent="0" lvl="0" marL="0" rtl="0" algn="ctr">
              <a:spcBef>
                <a:spcPts val="0"/>
              </a:spcBef>
              <a:spcAft>
                <a:spcPts val="0"/>
              </a:spcAft>
              <a:buNone/>
            </a:pPr>
            <a:r>
              <a:rPr lang="en-US" sz="2700" u="sng">
                <a:solidFill>
                  <a:schemeClr val="hlink"/>
                </a:solidFill>
                <a:latin typeface="Garamond"/>
                <a:ea typeface="Garamond"/>
                <a:cs typeface="Garamond"/>
                <a:sym typeface="Garamond"/>
                <a:hlinkClick r:id="rId3"/>
              </a:rPr>
              <a:t>Katy High School Clubs, Courses, </a:t>
            </a:r>
            <a:r>
              <a:rPr lang="en-US" sz="2700" u="sng">
                <a:solidFill>
                  <a:schemeClr val="hlink"/>
                </a:solidFill>
                <a:latin typeface="Garamond"/>
                <a:ea typeface="Garamond"/>
                <a:cs typeface="Garamond"/>
                <a:sym typeface="Garamond"/>
                <a:hlinkClick r:id="rId4"/>
              </a:rPr>
              <a:t>and</a:t>
            </a:r>
            <a:r>
              <a:rPr lang="en-US" sz="2700" u="sng">
                <a:solidFill>
                  <a:schemeClr val="hlink"/>
                </a:solidFill>
                <a:latin typeface="Garamond"/>
                <a:ea typeface="Garamond"/>
                <a:cs typeface="Garamond"/>
                <a:sym typeface="Garamond"/>
                <a:hlinkClick r:id="rId5"/>
              </a:rPr>
              <a:t> Organizations</a:t>
            </a:r>
            <a:endParaRPr sz="2700">
              <a:solidFill>
                <a:srgbClr val="262626"/>
              </a:solidFill>
              <a:latin typeface="Garamond"/>
              <a:ea typeface="Garamond"/>
              <a:cs typeface="Garamond"/>
              <a:sym typeface="Garamon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34"/>
          <p:cNvSpPr txBox="1"/>
          <p:nvPr>
            <p:ph idx="4294967295" type="title"/>
          </p:nvPr>
        </p:nvSpPr>
        <p:spPr>
          <a:xfrm>
            <a:off x="475014" y="588963"/>
            <a:ext cx="11222182" cy="129381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Counselor Meetings</a:t>
            </a:r>
            <a:endParaRPr/>
          </a:p>
        </p:txBody>
      </p:sp>
      <p:sp>
        <p:nvSpPr>
          <p:cNvPr id="628" name="Google Shape;628;p34"/>
          <p:cNvSpPr txBox="1"/>
          <p:nvPr>
            <p:ph idx="4294967295" type="body"/>
          </p:nvPr>
        </p:nvSpPr>
        <p:spPr>
          <a:xfrm>
            <a:off x="1512712" y="1882775"/>
            <a:ext cx="9100200" cy="3735300"/>
          </a:xfrm>
          <a:prstGeom prst="rect">
            <a:avLst/>
          </a:prstGeom>
          <a:noFill/>
          <a:ln>
            <a:noFill/>
          </a:ln>
        </p:spPr>
        <p:txBody>
          <a:bodyPr anchorCtr="0" anchor="t" bIns="45700" lIns="91425" spcFirstLastPara="1" rIns="91425" wrap="square" tIns="45700">
            <a:spAutoFit/>
          </a:bodyPr>
          <a:lstStyle/>
          <a:p>
            <a:pPr indent="-192531" lvl="0" marL="365760" marR="0" rtl="0" algn="l">
              <a:lnSpc>
                <a:spcPct val="100000"/>
              </a:lnSpc>
              <a:spcBef>
                <a:spcPts val="0"/>
              </a:spcBef>
              <a:spcAft>
                <a:spcPts val="0"/>
              </a:spcAft>
              <a:buClr>
                <a:schemeClr val="dk1"/>
              </a:buClr>
              <a:buSzPts val="1000"/>
              <a:buFont typeface="Arial"/>
              <a:buNone/>
            </a:pPr>
            <a:r>
              <a:t/>
            </a:r>
            <a:endParaRPr b="0" i="0" sz="800" u="none" cap="none" strike="noStrike">
              <a:solidFill>
                <a:schemeClr val="dk1"/>
              </a:solidFill>
              <a:latin typeface="Garamond"/>
              <a:ea typeface="Garamond"/>
              <a:cs typeface="Garamond"/>
              <a:sym typeface="Garamond"/>
            </a:endParaRPr>
          </a:p>
          <a:p>
            <a:pPr indent="-256032" lvl="0" marL="365760" marR="0" rtl="0" algn="l">
              <a:lnSpc>
                <a:spcPct val="100000"/>
              </a:lnSpc>
              <a:spcBef>
                <a:spcPts val="400"/>
              </a:spcBef>
              <a:spcAft>
                <a:spcPts val="0"/>
              </a:spcAft>
              <a:buClr>
                <a:schemeClr val="accent1"/>
              </a:buClr>
              <a:buSzPts val="4000"/>
              <a:buFont typeface="Arial"/>
              <a:buChar char="•"/>
            </a:pPr>
            <a:r>
              <a:rPr b="0" i="0" lang="en-US" sz="3200" u="none" cap="none" strike="noStrike">
                <a:solidFill>
                  <a:schemeClr val="dk1"/>
                </a:solidFill>
                <a:latin typeface="Garamond"/>
                <a:ea typeface="Garamond"/>
                <a:cs typeface="Garamond"/>
                <a:sym typeface="Garamond"/>
              </a:rPr>
              <a:t>Remember that counselors will meet with you individually to review your course plan.</a:t>
            </a:r>
            <a:endParaRPr/>
          </a:p>
          <a:p>
            <a:pPr indent="-256032" lvl="0" marL="365760" marR="0" rtl="0" algn="l">
              <a:lnSpc>
                <a:spcPct val="100000"/>
              </a:lnSpc>
              <a:spcBef>
                <a:spcPts val="400"/>
              </a:spcBef>
              <a:spcAft>
                <a:spcPts val="0"/>
              </a:spcAft>
              <a:buClr>
                <a:schemeClr val="accent1"/>
              </a:buClr>
              <a:buSzPts val="4000"/>
              <a:buFont typeface="Arial"/>
              <a:buChar char="•"/>
            </a:pPr>
            <a:r>
              <a:rPr b="0" i="0" lang="en-US" sz="3200" u="none" cap="none" strike="noStrike">
                <a:solidFill>
                  <a:schemeClr val="dk1"/>
                </a:solidFill>
                <a:latin typeface="Garamond"/>
                <a:ea typeface="Garamond"/>
                <a:cs typeface="Garamond"/>
                <a:sym typeface="Garamond"/>
              </a:rPr>
              <a:t>Compile a list of questions to review with your counselor at this meeting.</a:t>
            </a:r>
            <a:endParaRPr/>
          </a:p>
          <a:p>
            <a:pPr indent="-65532" lvl="0" marL="365760" marR="0" rtl="0" algn="l">
              <a:lnSpc>
                <a:spcPct val="100000"/>
              </a:lnSpc>
              <a:spcBef>
                <a:spcPts val="400"/>
              </a:spcBef>
              <a:spcAft>
                <a:spcPts val="0"/>
              </a:spcAft>
              <a:buClr>
                <a:schemeClr val="accent1"/>
              </a:buClr>
              <a:buSzPts val="3000"/>
              <a:buFont typeface="Arial"/>
              <a:buNone/>
            </a:pPr>
            <a:r>
              <a:t/>
            </a:r>
            <a:endParaRPr b="0" i="0" sz="2400" u="none" cap="none" strike="noStrike">
              <a:solidFill>
                <a:schemeClr val="dk1"/>
              </a:solidFill>
              <a:latin typeface="Garamond"/>
              <a:ea typeface="Garamond"/>
              <a:cs typeface="Garamond"/>
              <a:sym typeface="Garamond"/>
            </a:endParaRPr>
          </a:p>
          <a:p>
            <a:pPr indent="-65532" lvl="0" marL="365760" marR="0" rtl="0" algn="l">
              <a:lnSpc>
                <a:spcPct val="100000"/>
              </a:lnSpc>
              <a:spcBef>
                <a:spcPts val="400"/>
              </a:spcBef>
              <a:spcAft>
                <a:spcPts val="0"/>
              </a:spcAft>
              <a:buClr>
                <a:schemeClr val="dk1"/>
              </a:buClr>
              <a:buSzPts val="3000"/>
              <a:buFont typeface="Arial"/>
              <a:buNone/>
            </a:pPr>
            <a:r>
              <a:t/>
            </a:r>
            <a:endParaRPr b="0" i="0" sz="2400" u="none" cap="none" strike="noStrike">
              <a:solidFill>
                <a:schemeClr val="dk1"/>
              </a:solidFill>
              <a:latin typeface="Garamond"/>
              <a:ea typeface="Garamond"/>
              <a:cs typeface="Garamond"/>
              <a:sym typeface="Garamond"/>
            </a:endParaRPr>
          </a:p>
          <a:p>
            <a:pPr indent="-97282" lvl="0" marL="365760" marR="0" rtl="0" algn="l">
              <a:lnSpc>
                <a:spcPct val="100000"/>
              </a:lnSpc>
              <a:spcBef>
                <a:spcPts val="400"/>
              </a:spcBef>
              <a:spcAft>
                <a:spcPts val="0"/>
              </a:spcAft>
              <a:buClr>
                <a:schemeClr val="dk1"/>
              </a:buClr>
              <a:buSzPts val="2500"/>
              <a:buFont typeface="Arial"/>
              <a:buNone/>
            </a:pPr>
            <a:r>
              <a:t/>
            </a:r>
            <a:endParaRPr b="0" i="0" sz="2000" u="none" cap="none" strike="noStrike">
              <a:solidFill>
                <a:schemeClr val="dk1"/>
              </a:solidFill>
              <a:latin typeface="Garamond"/>
              <a:ea typeface="Garamond"/>
              <a:cs typeface="Garamond"/>
              <a:sym typeface="Garamond"/>
            </a:endParaRPr>
          </a:p>
        </p:txBody>
      </p:sp>
      <p:pic>
        <p:nvPicPr>
          <p:cNvPr id="629" name="Google Shape;629;p34"/>
          <p:cNvPicPr preferRelativeResize="0"/>
          <p:nvPr/>
        </p:nvPicPr>
        <p:blipFill rotWithShape="1">
          <a:blip r:embed="rId3">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1"/>
                                        <p:tgtEl>
                                          <p:spTgt spid="6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4" name="Shape 634"/>
        <p:cNvGrpSpPr/>
        <p:nvPr/>
      </p:nvGrpSpPr>
      <p:grpSpPr>
        <a:xfrm>
          <a:off x="0" y="0"/>
          <a:ext cx="0" cy="0"/>
          <a:chOff x="0" y="0"/>
          <a:chExt cx="0" cy="0"/>
        </a:xfrm>
      </p:grpSpPr>
      <p:grpSp>
        <p:nvGrpSpPr>
          <p:cNvPr id="635" name="Google Shape;635;p24"/>
          <p:cNvGrpSpPr/>
          <p:nvPr/>
        </p:nvGrpSpPr>
        <p:grpSpPr>
          <a:xfrm>
            <a:off x="-15736" y="0"/>
            <a:ext cx="12229962" cy="6856214"/>
            <a:chOff x="-15736" y="0"/>
            <a:chExt cx="12229962" cy="6856214"/>
          </a:xfrm>
        </p:grpSpPr>
        <p:pic>
          <p:nvPicPr>
            <p:cNvPr id="636" name="Google Shape;636;p24"/>
            <p:cNvPicPr preferRelativeResize="0"/>
            <p:nvPr/>
          </p:nvPicPr>
          <p:blipFill rotWithShape="1">
            <a:blip r:embed="rId4">
              <a:alphaModFix/>
            </a:blip>
            <a:srcRect b="0" l="0" r="0" t="0"/>
            <a:stretch/>
          </p:blipFill>
          <p:spPr>
            <a:xfrm>
              <a:off x="0" y="0"/>
              <a:ext cx="12188825" cy="6856214"/>
            </a:xfrm>
            <a:prstGeom prst="rect">
              <a:avLst/>
            </a:prstGeom>
            <a:noFill/>
            <a:ln>
              <a:noFill/>
            </a:ln>
          </p:spPr>
        </p:pic>
        <p:sp>
          <p:nvSpPr>
            <p:cNvPr id="637" name="Google Shape;637;p24"/>
            <p:cNvSpPr/>
            <p:nvPr/>
          </p:nvSpPr>
          <p:spPr>
            <a:xfrm>
              <a:off x="608012" y="609600"/>
              <a:ext cx="10972800" cy="5638800"/>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8" name="Google Shape;638;p24"/>
            <p:cNvPicPr preferRelativeResize="0"/>
            <p:nvPr/>
          </p:nvPicPr>
          <p:blipFill rotWithShape="1">
            <a:blip r:embed="rId5">
              <a:alphaModFix/>
            </a:blip>
            <a:srcRect b="0" l="0" r="0" t="0"/>
            <a:stretch/>
          </p:blipFill>
          <p:spPr>
            <a:xfrm>
              <a:off x="-15736" y="3153832"/>
              <a:ext cx="777240" cy="606425"/>
            </a:xfrm>
            <a:prstGeom prst="rect">
              <a:avLst/>
            </a:prstGeom>
            <a:noFill/>
            <a:ln>
              <a:noFill/>
            </a:ln>
          </p:spPr>
        </p:pic>
        <p:pic>
          <p:nvPicPr>
            <p:cNvPr id="639" name="Google Shape;639;p24"/>
            <p:cNvPicPr preferRelativeResize="0"/>
            <p:nvPr/>
          </p:nvPicPr>
          <p:blipFill rotWithShape="1">
            <a:blip r:embed="rId5">
              <a:alphaModFix/>
            </a:blip>
            <a:srcRect b="0" l="0" r="0" t="0"/>
            <a:stretch/>
          </p:blipFill>
          <p:spPr>
            <a:xfrm>
              <a:off x="11436986" y="3153832"/>
              <a:ext cx="777240" cy="606425"/>
            </a:xfrm>
            <a:prstGeom prst="rect">
              <a:avLst/>
            </a:prstGeom>
            <a:noFill/>
            <a:ln>
              <a:noFill/>
            </a:ln>
          </p:spPr>
        </p:pic>
      </p:grpSp>
      <p:cxnSp>
        <p:nvCxnSpPr>
          <p:cNvPr id="640" name="Google Shape;640;p24"/>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641" name="Google Shape;641;p24"/>
          <p:cNvSpPr txBox="1"/>
          <p:nvPr>
            <p:ph idx="4294967295"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solidFill>
                  <a:srgbClr val="262626"/>
                </a:solidFill>
              </a:rPr>
              <a:t>C</a:t>
            </a:r>
            <a:r>
              <a:rPr lang="en-US"/>
              <a:t>hoosing Your Classes</a:t>
            </a:r>
            <a:endParaRPr/>
          </a:p>
        </p:txBody>
      </p:sp>
      <p:pic>
        <p:nvPicPr>
          <p:cNvPr id="642" name="Google Shape;642;p24"/>
          <p:cNvPicPr preferRelativeResize="0"/>
          <p:nvPr/>
        </p:nvPicPr>
        <p:blipFill rotWithShape="1">
          <a:blip r:embed="rId6">
            <a:alphaModFix/>
          </a:blip>
          <a:srcRect b="0" l="0" r="0" t="0"/>
          <a:stretch/>
        </p:blipFill>
        <p:spPr>
          <a:xfrm>
            <a:off x="11430000" y="6096000"/>
            <a:ext cx="609600" cy="609600"/>
          </a:xfrm>
          <a:prstGeom prst="rect">
            <a:avLst/>
          </a:prstGeom>
          <a:noFill/>
          <a:ln>
            <a:noFill/>
          </a:ln>
        </p:spPr>
      </p:pic>
      <p:sp>
        <p:nvSpPr>
          <p:cNvPr id="643" name="Google Shape;643;p24"/>
          <p:cNvSpPr txBox="1"/>
          <p:nvPr/>
        </p:nvSpPr>
        <p:spPr>
          <a:xfrm>
            <a:off x="1309200" y="2720125"/>
            <a:ext cx="9829200" cy="33759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rgbClr val="262626"/>
              </a:buClr>
              <a:buSzPts val="2400"/>
              <a:buFont typeface="Garamond"/>
              <a:buChar char="●"/>
            </a:pPr>
            <a:r>
              <a:rPr b="0" i="0" lang="en-US" sz="2400" u="none" cap="none" strike="noStrike">
                <a:solidFill>
                  <a:srgbClr val="262626"/>
                </a:solidFill>
                <a:latin typeface="Garamond"/>
                <a:ea typeface="Garamond"/>
                <a:cs typeface="Garamond"/>
                <a:sym typeface="Garamond"/>
              </a:rPr>
              <a:t>Complete your course selection worksheet for 9th grade classes using the course selection sheet</a:t>
            </a:r>
            <a:endParaRPr b="0" i="0" sz="2400" u="none" cap="none" strike="noStrike">
              <a:solidFill>
                <a:srgbClr val="262626"/>
              </a:solidFill>
              <a:latin typeface="Garamond"/>
              <a:ea typeface="Garamond"/>
              <a:cs typeface="Garamond"/>
              <a:sym typeface="Garamond"/>
            </a:endParaRPr>
          </a:p>
          <a:p>
            <a:pPr indent="-381000" lvl="0" marL="457200" marR="0" rtl="0" algn="l">
              <a:lnSpc>
                <a:spcPct val="100000"/>
              </a:lnSpc>
              <a:spcBef>
                <a:spcPts val="0"/>
              </a:spcBef>
              <a:spcAft>
                <a:spcPts val="0"/>
              </a:spcAft>
              <a:buClr>
                <a:srgbClr val="262626"/>
              </a:buClr>
              <a:buSzPts val="2400"/>
              <a:buFont typeface="Garamond"/>
              <a:buChar char="●"/>
            </a:pPr>
            <a:r>
              <a:rPr b="0" i="0" lang="en-US" sz="2400" u="none" cap="none" strike="noStrike">
                <a:solidFill>
                  <a:srgbClr val="262626"/>
                </a:solidFill>
                <a:latin typeface="Garamond"/>
                <a:ea typeface="Garamond"/>
                <a:cs typeface="Garamond"/>
                <a:sym typeface="Garamond"/>
              </a:rPr>
              <a:t>Enter your 9th grade selections in the Course Planner in SchooLinks from February </a:t>
            </a:r>
            <a:r>
              <a:rPr lang="en-US" sz="2400">
                <a:solidFill>
                  <a:srgbClr val="262626"/>
                </a:solidFill>
                <a:latin typeface="Garamond"/>
                <a:ea typeface="Garamond"/>
                <a:cs typeface="Garamond"/>
                <a:sym typeface="Garamond"/>
              </a:rPr>
              <a:t>3rd</a:t>
            </a:r>
            <a:r>
              <a:rPr b="0" i="0" lang="en-US" sz="2400" u="none" cap="none" strike="noStrike">
                <a:solidFill>
                  <a:srgbClr val="262626"/>
                </a:solidFill>
                <a:latin typeface="Garamond"/>
                <a:ea typeface="Garamond"/>
                <a:cs typeface="Garamond"/>
                <a:sym typeface="Garamond"/>
              </a:rPr>
              <a:t> - </a:t>
            </a:r>
            <a:r>
              <a:rPr lang="en-US" sz="2400">
                <a:solidFill>
                  <a:srgbClr val="262626"/>
                </a:solidFill>
                <a:latin typeface="Garamond"/>
                <a:ea typeface="Garamond"/>
                <a:cs typeface="Garamond"/>
                <a:sym typeface="Garamond"/>
              </a:rPr>
              <a:t>March 18th.</a:t>
            </a:r>
            <a:endParaRPr b="0" i="0" sz="2400" u="none" cap="none" strike="noStrike">
              <a:solidFill>
                <a:srgbClr val="262626"/>
              </a:solidFill>
              <a:latin typeface="Garamond"/>
              <a:ea typeface="Garamond"/>
              <a:cs typeface="Garamond"/>
              <a:sym typeface="Garamond"/>
            </a:endParaRPr>
          </a:p>
          <a:p>
            <a:pPr indent="-381000" lvl="0" marL="457200" marR="0" rtl="0" algn="l">
              <a:lnSpc>
                <a:spcPct val="100000"/>
              </a:lnSpc>
              <a:spcBef>
                <a:spcPts val="0"/>
              </a:spcBef>
              <a:spcAft>
                <a:spcPts val="0"/>
              </a:spcAft>
              <a:buClr>
                <a:srgbClr val="262626"/>
              </a:buClr>
              <a:buSzPts val="2400"/>
              <a:buFont typeface="Garamond"/>
              <a:buChar char="●"/>
            </a:pPr>
            <a:r>
              <a:rPr b="0" i="0" lang="en-US" sz="2400" u="none" cap="none" strike="noStrike">
                <a:solidFill>
                  <a:srgbClr val="262626"/>
                </a:solidFill>
                <a:latin typeface="Garamond"/>
                <a:ea typeface="Garamond"/>
                <a:cs typeface="Garamond"/>
                <a:sym typeface="Garamond"/>
              </a:rPr>
              <a:t>Use the Course Catalog to complete the remainder of your 4-Year course plan</a:t>
            </a:r>
            <a:endParaRPr b="0" i="0" sz="2400" u="none" cap="none" strike="noStrike">
              <a:solidFill>
                <a:srgbClr val="262626"/>
              </a:solidFill>
              <a:latin typeface="Garamond"/>
              <a:ea typeface="Garamond"/>
              <a:cs typeface="Garamond"/>
              <a:sym typeface="Garamond"/>
            </a:endParaRPr>
          </a:p>
          <a:p>
            <a:pPr indent="-381000" lvl="0" marL="457200" marR="0" rtl="0" algn="l">
              <a:lnSpc>
                <a:spcPct val="100000"/>
              </a:lnSpc>
              <a:spcBef>
                <a:spcPts val="0"/>
              </a:spcBef>
              <a:spcAft>
                <a:spcPts val="0"/>
              </a:spcAft>
              <a:buClr>
                <a:srgbClr val="262626"/>
              </a:buClr>
              <a:buSzPts val="2400"/>
              <a:buFont typeface="Garamond"/>
              <a:buChar char="●"/>
            </a:pPr>
            <a:r>
              <a:rPr b="0" i="0" lang="en-US" sz="2400" u="none" cap="none" strike="noStrike">
                <a:solidFill>
                  <a:srgbClr val="262626"/>
                </a:solidFill>
                <a:latin typeface="Garamond"/>
                <a:ea typeface="Garamond"/>
                <a:cs typeface="Garamond"/>
                <a:sym typeface="Garamond"/>
              </a:rPr>
              <a:t>You will meet individually with your counselor to discuss your plan. </a:t>
            </a:r>
            <a:endParaRPr b="0" i="0" sz="2400" u="none" cap="none" strike="noStrike">
              <a:solidFill>
                <a:srgbClr val="262626"/>
              </a:solidFill>
              <a:latin typeface="Garamond"/>
              <a:ea typeface="Garamond"/>
              <a:cs typeface="Garamond"/>
              <a:sym typeface="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1"/>
                                        <p:tgtEl>
                                          <p:spTgt spid="6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pic>
        <p:nvPicPr>
          <p:cNvPr id="649" name="Google Shape;649;g2673f134a2e_1_18"/>
          <p:cNvPicPr preferRelativeResize="0"/>
          <p:nvPr/>
        </p:nvPicPr>
        <p:blipFill rotWithShape="1">
          <a:blip r:embed="rId3">
            <a:alphaModFix/>
          </a:blip>
          <a:srcRect b="0" l="0" r="0" t="0"/>
          <a:stretch/>
        </p:blipFill>
        <p:spPr>
          <a:xfrm>
            <a:off x="9532113" y="728625"/>
            <a:ext cx="1876425" cy="1047750"/>
          </a:xfrm>
          <a:prstGeom prst="rect">
            <a:avLst/>
          </a:prstGeom>
          <a:noFill/>
          <a:ln>
            <a:noFill/>
          </a:ln>
        </p:spPr>
      </p:pic>
      <p:pic>
        <p:nvPicPr>
          <p:cNvPr id="650" name="Google Shape;650;g2673f134a2e_1_18"/>
          <p:cNvPicPr preferRelativeResize="0"/>
          <p:nvPr/>
        </p:nvPicPr>
        <p:blipFill rotWithShape="1">
          <a:blip r:embed="rId3">
            <a:alphaModFix/>
          </a:blip>
          <a:srcRect b="0" l="0" r="0" t="0"/>
          <a:stretch/>
        </p:blipFill>
        <p:spPr>
          <a:xfrm>
            <a:off x="714550" y="728625"/>
            <a:ext cx="1876425" cy="1047750"/>
          </a:xfrm>
          <a:prstGeom prst="rect">
            <a:avLst/>
          </a:prstGeom>
          <a:noFill/>
          <a:ln>
            <a:noFill/>
          </a:ln>
        </p:spPr>
      </p:pic>
      <p:sp>
        <p:nvSpPr>
          <p:cNvPr id="651" name="Google Shape;651;g2673f134a2e_1_18"/>
          <p:cNvSpPr txBox="1"/>
          <p:nvPr/>
        </p:nvSpPr>
        <p:spPr>
          <a:xfrm>
            <a:off x="1335438" y="1949550"/>
            <a:ext cx="27846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t/>
            </a:r>
            <a:endParaRPr b="1" i="0" sz="2700" u="none" cap="none" strike="noStrike">
              <a:solidFill>
                <a:srgbClr val="000000"/>
              </a:solidFill>
              <a:latin typeface="Garamond"/>
              <a:ea typeface="Garamond"/>
              <a:cs typeface="Garamond"/>
              <a:sym typeface="Garamond"/>
            </a:endParaRPr>
          </a:p>
        </p:txBody>
      </p:sp>
      <p:graphicFrame>
        <p:nvGraphicFramePr>
          <p:cNvPr id="652" name="Google Shape;652;g2673f134a2e_1_18"/>
          <p:cNvGraphicFramePr/>
          <p:nvPr/>
        </p:nvGraphicFramePr>
        <p:xfrm>
          <a:off x="952500" y="1596275"/>
          <a:ext cx="3000000" cy="3000000"/>
        </p:xfrm>
        <a:graphic>
          <a:graphicData uri="http://schemas.openxmlformats.org/drawingml/2006/table">
            <a:tbl>
              <a:tblPr>
                <a:noFill/>
                <a:tableStyleId>{3493E217-2394-434C-8E78-C0DA3A0A3D75}</a:tableStyleId>
              </a:tblPr>
              <a:tblGrid>
                <a:gridCol w="5143500"/>
                <a:gridCol w="5143500"/>
              </a:tblGrid>
              <a:tr h="2378350">
                <a:tc>
                  <a:txBody>
                    <a:bodyPr/>
                    <a:lstStyle/>
                    <a:p>
                      <a:pPr indent="0" lvl="0" marL="0" marR="0" rtl="0" algn="ctr">
                        <a:lnSpc>
                          <a:spcPct val="100000"/>
                        </a:lnSpc>
                        <a:spcBef>
                          <a:spcPts val="0"/>
                        </a:spcBef>
                        <a:spcAft>
                          <a:spcPts val="0"/>
                        </a:spcAft>
                        <a:buClr>
                          <a:srgbClr val="000000"/>
                        </a:buClr>
                        <a:buSzPts val="2700"/>
                        <a:buFont typeface="Arial"/>
                        <a:buNone/>
                      </a:pPr>
                      <a:r>
                        <a:rPr b="1" lang="en-US" sz="2700" u="none" cap="none" strike="noStrike">
                          <a:solidFill>
                            <a:schemeClr val="dk1"/>
                          </a:solidFill>
                          <a:latin typeface="Garamond"/>
                          <a:ea typeface="Garamond"/>
                          <a:cs typeface="Garamond"/>
                          <a:sym typeface="Garamond"/>
                        </a:rPr>
                        <a:t>Tonight’s Presentation</a:t>
                      </a:r>
                      <a:endParaRPr b="1" sz="2700" u="none" cap="none" strike="noStrike">
                        <a:solidFill>
                          <a:schemeClr val="dk1"/>
                        </a:solidFill>
                        <a:latin typeface="Garamond"/>
                        <a:ea typeface="Garamond"/>
                        <a:cs typeface="Garamond"/>
                        <a:sym typeface="Garamond"/>
                      </a:endParaRPr>
                    </a:p>
                    <a:p>
                      <a:pPr indent="0" lvl="0" marL="0" marR="0" rtl="0" algn="ctr">
                        <a:lnSpc>
                          <a:spcPct val="100000"/>
                        </a:lnSpc>
                        <a:spcBef>
                          <a:spcPts val="0"/>
                        </a:spcBef>
                        <a:spcAft>
                          <a:spcPts val="0"/>
                        </a:spcAft>
                        <a:buClr>
                          <a:srgbClr val="000000"/>
                        </a:buClr>
                        <a:buSzPts val="2700"/>
                        <a:buFont typeface="Arial"/>
                        <a:buNone/>
                      </a:pPr>
                      <a:r>
                        <a:t/>
                      </a:r>
                      <a:endParaRPr b="1" sz="2700" u="none" cap="none" strike="noStrike">
                        <a:solidFill>
                          <a:schemeClr val="dk1"/>
                        </a:solidFill>
                        <a:latin typeface="Garamond"/>
                        <a:ea typeface="Garamond"/>
                        <a:cs typeface="Garamond"/>
                        <a:sym typeface="Garamond"/>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600"/>
                        <a:buFont typeface="Arial"/>
                        <a:buNone/>
                      </a:pPr>
                      <a:r>
                        <a:rPr b="1" lang="en-US" sz="2600" u="sng" cap="none" strike="noStrike">
                          <a:solidFill>
                            <a:schemeClr val="hlink"/>
                          </a:solidFill>
                          <a:latin typeface="Garamond"/>
                          <a:ea typeface="Garamond"/>
                          <a:cs typeface="Garamond"/>
                          <a:sym typeface="Garamond"/>
                          <a:hlinkClick r:id="rId4"/>
                        </a:rPr>
                        <a:t>Course Catalog</a:t>
                      </a:r>
                      <a:endParaRPr b="1" sz="2600" u="none" cap="none" strike="noStrike">
                        <a:solidFill>
                          <a:srgbClr val="262626"/>
                        </a:solidFill>
                        <a:latin typeface="Garamond"/>
                        <a:ea typeface="Garamond"/>
                        <a:cs typeface="Garamond"/>
                        <a:sym typeface="Garamond"/>
                      </a:endParaRPr>
                    </a:p>
                    <a:p>
                      <a:pPr indent="0" lvl="0" marL="0" marR="0" rtl="0" algn="ctr">
                        <a:lnSpc>
                          <a:spcPct val="100000"/>
                        </a:lnSpc>
                        <a:spcBef>
                          <a:spcPts val="0"/>
                        </a:spcBef>
                        <a:spcAft>
                          <a:spcPts val="0"/>
                        </a:spcAft>
                        <a:buClr>
                          <a:srgbClr val="000000"/>
                        </a:buClr>
                        <a:buSzPts val="2600"/>
                        <a:buFont typeface="Arial"/>
                        <a:buNone/>
                      </a:pPr>
                      <a:r>
                        <a:t/>
                      </a:r>
                      <a:endParaRPr b="1" sz="2600" u="none" cap="none" strike="noStrike">
                        <a:solidFill>
                          <a:srgbClr val="262626"/>
                        </a:solidFill>
                        <a:latin typeface="Garamond"/>
                        <a:ea typeface="Garamond"/>
                        <a:cs typeface="Garamond"/>
                        <a:sym typeface="Garamond"/>
                      </a:endParaRPr>
                    </a:p>
                  </a:txBody>
                  <a:tcPr marT="91425" marB="91425" marR="91425" marL="91425"/>
                </a:tc>
              </a:tr>
              <a:tr h="2502625">
                <a:tc>
                  <a:txBody>
                    <a:bodyPr/>
                    <a:lstStyle/>
                    <a:p>
                      <a:pPr indent="0" lvl="0" marL="0" marR="0" rtl="0" algn="ctr">
                        <a:lnSpc>
                          <a:spcPct val="100000"/>
                        </a:lnSpc>
                        <a:spcBef>
                          <a:spcPts val="0"/>
                        </a:spcBef>
                        <a:spcAft>
                          <a:spcPts val="0"/>
                        </a:spcAft>
                        <a:buClr>
                          <a:srgbClr val="000000"/>
                        </a:buClr>
                        <a:buSzPts val="2500"/>
                        <a:buFont typeface="Arial"/>
                        <a:buNone/>
                      </a:pPr>
                      <a:r>
                        <a:rPr b="1" lang="en-US" sz="2500" u="sng" cap="none" strike="noStrike">
                          <a:solidFill>
                            <a:schemeClr val="hlink"/>
                          </a:solidFill>
                          <a:latin typeface="Garamond"/>
                          <a:ea typeface="Garamond"/>
                          <a:cs typeface="Garamond"/>
                          <a:sym typeface="Garamond"/>
                          <a:hlinkClick r:id="rId5"/>
                        </a:rPr>
                        <a:t>8th Grade Course Offerings</a:t>
                      </a:r>
                      <a:endParaRPr b="1" sz="2500" u="none" cap="none" strike="noStrike">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2500"/>
                        <a:buFont typeface="Arial"/>
                        <a:buNone/>
                      </a:pPr>
                      <a:r>
                        <a:rPr b="1" lang="en-US" sz="2500">
                          <a:solidFill>
                            <a:schemeClr val="dk1"/>
                          </a:solidFill>
                          <a:latin typeface="Garamond"/>
                          <a:ea typeface="Garamond"/>
                          <a:cs typeface="Garamond"/>
                          <a:sym typeface="Garamond"/>
                        </a:rPr>
                        <a:t>Dual Credit Interest Form</a:t>
                      </a:r>
                      <a:endParaRPr b="1" sz="2500" u="none" cap="none" strike="noStrike">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653" name="Google Shape;653;g2673f134a2e_1_18"/>
          <p:cNvPicPr preferRelativeResize="0"/>
          <p:nvPr/>
        </p:nvPicPr>
        <p:blipFill rotWithShape="1">
          <a:blip r:embed="rId6">
            <a:alphaModFix/>
          </a:blip>
          <a:srcRect b="0" l="0" r="0" t="0"/>
          <a:stretch/>
        </p:blipFill>
        <p:spPr>
          <a:xfrm>
            <a:off x="7812850" y="2075225"/>
            <a:ext cx="1805050" cy="1805050"/>
          </a:xfrm>
          <a:prstGeom prst="rect">
            <a:avLst/>
          </a:prstGeom>
          <a:noFill/>
          <a:ln>
            <a:noFill/>
          </a:ln>
        </p:spPr>
      </p:pic>
      <p:pic>
        <p:nvPicPr>
          <p:cNvPr id="654" name="Google Shape;654;g2673f134a2e_1_18"/>
          <p:cNvPicPr preferRelativeResize="0"/>
          <p:nvPr/>
        </p:nvPicPr>
        <p:blipFill>
          <a:blip r:embed="rId7">
            <a:alphaModFix/>
          </a:blip>
          <a:stretch>
            <a:fillRect/>
          </a:stretch>
        </p:blipFill>
        <p:spPr>
          <a:xfrm>
            <a:off x="2454976" y="2145213"/>
            <a:ext cx="1665075" cy="1665075"/>
          </a:xfrm>
          <a:prstGeom prst="rect">
            <a:avLst/>
          </a:prstGeom>
          <a:noFill/>
          <a:ln>
            <a:noFill/>
          </a:ln>
        </p:spPr>
      </p:pic>
      <p:pic>
        <p:nvPicPr>
          <p:cNvPr id="655" name="Google Shape;655;g2673f134a2e_1_18"/>
          <p:cNvPicPr preferRelativeResize="0"/>
          <p:nvPr/>
        </p:nvPicPr>
        <p:blipFill>
          <a:blip r:embed="rId8">
            <a:alphaModFix/>
          </a:blip>
          <a:stretch>
            <a:fillRect/>
          </a:stretch>
        </p:blipFill>
        <p:spPr>
          <a:xfrm>
            <a:off x="2700000" y="4558175"/>
            <a:ext cx="1600200" cy="1619250"/>
          </a:xfrm>
          <a:prstGeom prst="rect">
            <a:avLst/>
          </a:prstGeom>
          <a:noFill/>
          <a:ln>
            <a:noFill/>
          </a:ln>
        </p:spPr>
      </p:pic>
      <p:pic>
        <p:nvPicPr>
          <p:cNvPr id="656" name="Google Shape;656;g2673f134a2e_1_18"/>
          <p:cNvPicPr preferRelativeResize="0"/>
          <p:nvPr/>
        </p:nvPicPr>
        <p:blipFill>
          <a:blip r:embed="rId9">
            <a:alphaModFix/>
          </a:blip>
          <a:stretch>
            <a:fillRect/>
          </a:stretch>
        </p:blipFill>
        <p:spPr>
          <a:xfrm>
            <a:off x="7924800" y="4586750"/>
            <a:ext cx="1581150" cy="156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2" name="Shape 372"/>
        <p:cNvGrpSpPr/>
        <p:nvPr/>
      </p:nvGrpSpPr>
      <p:grpSpPr>
        <a:xfrm>
          <a:off x="0" y="0"/>
          <a:ext cx="0" cy="0"/>
          <a:chOff x="0" y="0"/>
          <a:chExt cx="0" cy="0"/>
        </a:xfrm>
      </p:grpSpPr>
      <p:pic>
        <p:nvPicPr>
          <p:cNvPr id="373" name="Google Shape;373;g32c37a21677_0_1828"/>
          <p:cNvPicPr preferRelativeResize="0"/>
          <p:nvPr/>
        </p:nvPicPr>
        <p:blipFill>
          <a:blip r:embed="rId3">
            <a:alphaModFix/>
          </a:blip>
          <a:stretch>
            <a:fillRect/>
          </a:stretch>
        </p:blipFill>
        <p:spPr>
          <a:xfrm>
            <a:off x="3385450" y="240575"/>
            <a:ext cx="5062347" cy="6553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
          <p:cNvSpPr txBox="1"/>
          <p:nvPr>
            <p:ph idx="4294967295" type="title"/>
          </p:nvPr>
        </p:nvSpPr>
        <p:spPr>
          <a:xfrm>
            <a:off x="463139" y="525942"/>
            <a:ext cx="11269682" cy="12922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000"/>
              <a:buFont typeface="Garamond"/>
              <a:buNone/>
            </a:pPr>
            <a:r>
              <a:rPr lang="en-US" sz="4000"/>
              <a:t>Foundation High School Program + Endorsement </a:t>
            </a:r>
            <a:br>
              <a:rPr lang="en-US"/>
            </a:br>
            <a:r>
              <a:rPr lang="en-US" sz="3600"/>
              <a:t>Graduation Requirements (26 credits)</a:t>
            </a:r>
            <a:endParaRPr/>
          </a:p>
        </p:txBody>
      </p:sp>
      <p:sp>
        <p:nvSpPr>
          <p:cNvPr id="380" name="Google Shape;380;p3"/>
          <p:cNvSpPr txBox="1"/>
          <p:nvPr/>
        </p:nvSpPr>
        <p:spPr>
          <a:xfrm>
            <a:off x="784046" y="1818167"/>
            <a:ext cx="5181857" cy="4325780"/>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lnSpc>
                <a:spcPct val="100000"/>
              </a:lnSpc>
              <a:spcBef>
                <a:spcPts val="0"/>
              </a:spcBef>
              <a:spcAft>
                <a:spcPts val="0"/>
              </a:spcAft>
              <a:buClr>
                <a:schemeClr val="accent1"/>
              </a:buClr>
              <a:buSzPct val="115000"/>
              <a:buFont typeface="Arial"/>
              <a:buNone/>
            </a:pPr>
            <a:r>
              <a:rPr b="1" i="0" lang="en-US" sz="2400" u="none" cap="none" strike="noStrike">
                <a:solidFill>
                  <a:schemeClr val="dk1"/>
                </a:solidFill>
                <a:latin typeface="Gill Sans"/>
                <a:ea typeface="Gill Sans"/>
                <a:cs typeface="Gill Sans"/>
                <a:sym typeface="Gill Sans"/>
              </a:rPr>
              <a:t>English – </a:t>
            </a:r>
            <a:r>
              <a:rPr b="1" i="1" lang="en-US" sz="2400" u="none" cap="none" strike="noStrike">
                <a:solidFill>
                  <a:schemeClr val="dk1"/>
                </a:solidFill>
                <a:latin typeface="Gill Sans"/>
                <a:ea typeface="Gill Sans"/>
                <a:cs typeface="Gill Sans"/>
                <a:sym typeface="Gill Sans"/>
              </a:rPr>
              <a:t>4 credits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910"/>
              </a:spcBef>
              <a:spcAft>
                <a:spcPts val="0"/>
              </a:spcAft>
              <a:buClr>
                <a:schemeClr val="accent1"/>
              </a:buClr>
              <a:buSzPct val="115000"/>
              <a:buFont typeface="Arial"/>
              <a:buChar char="•"/>
            </a:pPr>
            <a:r>
              <a:rPr b="0" i="0" lang="en-US" sz="2000" u="none" cap="none" strike="noStrike">
                <a:solidFill>
                  <a:schemeClr val="dk1"/>
                </a:solidFill>
                <a:latin typeface="Gill Sans"/>
                <a:ea typeface="Gill Sans"/>
                <a:cs typeface="Gill Sans"/>
                <a:sym typeface="Gill Sans"/>
              </a:rPr>
              <a:t>English I, II, III, and an additional/advanced English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972"/>
              </a:spcBef>
              <a:spcAft>
                <a:spcPts val="0"/>
              </a:spcAft>
              <a:buClr>
                <a:schemeClr val="accent1"/>
              </a:buClr>
              <a:buSzPct val="115000"/>
              <a:buFont typeface="Arial"/>
              <a:buNone/>
            </a:pPr>
            <a:r>
              <a:rPr b="1" i="0" lang="en-US" sz="2400" u="none" cap="none" strike="noStrike">
                <a:solidFill>
                  <a:schemeClr val="dk1"/>
                </a:solidFill>
                <a:latin typeface="Gill Sans"/>
                <a:ea typeface="Gill Sans"/>
                <a:cs typeface="Gill Sans"/>
                <a:sym typeface="Gill Sans"/>
              </a:rPr>
              <a:t>Math – </a:t>
            </a:r>
            <a:r>
              <a:rPr b="1" i="1" lang="en-US" sz="2400" u="none" cap="none" strike="noStrike">
                <a:solidFill>
                  <a:schemeClr val="dk1"/>
                </a:solidFill>
                <a:latin typeface="Gill Sans"/>
                <a:ea typeface="Gill Sans"/>
                <a:cs typeface="Gill Sans"/>
                <a:sym typeface="Gill Sans"/>
              </a:rPr>
              <a:t>4 credits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910"/>
              </a:spcBef>
              <a:spcAft>
                <a:spcPts val="0"/>
              </a:spcAft>
              <a:buClr>
                <a:schemeClr val="accent1"/>
              </a:buClr>
              <a:buSzPct val="115000"/>
              <a:buFont typeface="Arial"/>
              <a:buChar char="•"/>
            </a:pPr>
            <a:r>
              <a:rPr b="0" i="0" lang="en-US" sz="2000" u="none" cap="none" strike="noStrike">
                <a:solidFill>
                  <a:schemeClr val="dk1"/>
                </a:solidFill>
                <a:latin typeface="Gill Sans"/>
                <a:ea typeface="Gill Sans"/>
                <a:cs typeface="Gill Sans"/>
                <a:sym typeface="Gill Sans"/>
              </a:rPr>
              <a:t>Algebra I, Geometry, and 2 additional/advanced maths</a:t>
            </a:r>
            <a:endParaRPr b="0" i="0" sz="2000" u="none" cap="none" strike="noStrike">
              <a:solidFill>
                <a:schemeClr val="dk1"/>
              </a:solidFill>
              <a:latin typeface="Gill Sans"/>
              <a:ea typeface="Gill Sans"/>
              <a:cs typeface="Gill Sans"/>
              <a:sym typeface="Gill Sans"/>
            </a:endParaRPr>
          </a:p>
          <a:p>
            <a:pPr indent="0" lvl="0" marL="0" marR="0" rtl="0" algn="l">
              <a:lnSpc>
                <a:spcPct val="100000"/>
              </a:lnSpc>
              <a:spcBef>
                <a:spcPts val="972"/>
              </a:spcBef>
              <a:spcAft>
                <a:spcPts val="0"/>
              </a:spcAft>
              <a:buClr>
                <a:schemeClr val="accent1"/>
              </a:buClr>
              <a:buSzPct val="115000"/>
              <a:buFont typeface="Arial"/>
              <a:buNone/>
            </a:pPr>
            <a:r>
              <a:rPr b="1" i="0" lang="en-US" sz="2400" u="none" cap="none" strike="noStrike">
                <a:solidFill>
                  <a:schemeClr val="dk1"/>
                </a:solidFill>
                <a:latin typeface="Gill Sans"/>
                <a:ea typeface="Gill Sans"/>
                <a:cs typeface="Gill Sans"/>
                <a:sym typeface="Gill Sans"/>
              </a:rPr>
              <a:t>Science – </a:t>
            </a:r>
            <a:r>
              <a:rPr b="1" i="1" lang="en-US" sz="2400" u="none" cap="none" strike="noStrike">
                <a:solidFill>
                  <a:schemeClr val="dk1"/>
                </a:solidFill>
                <a:latin typeface="Gill Sans"/>
                <a:ea typeface="Gill Sans"/>
                <a:cs typeface="Gill Sans"/>
                <a:sym typeface="Gill Sans"/>
              </a:rPr>
              <a:t>4 credits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910"/>
              </a:spcBef>
              <a:spcAft>
                <a:spcPts val="0"/>
              </a:spcAft>
              <a:buClr>
                <a:schemeClr val="accent1"/>
              </a:buClr>
              <a:buSzPct val="115000"/>
              <a:buFont typeface="Arial"/>
              <a:buChar char="•"/>
            </a:pPr>
            <a:r>
              <a:rPr b="0" i="0" lang="en-US" sz="2000" u="none" cap="none" strike="noStrike">
                <a:solidFill>
                  <a:schemeClr val="dk1"/>
                </a:solidFill>
                <a:latin typeface="Gill Sans"/>
                <a:ea typeface="Gill Sans"/>
                <a:cs typeface="Gill Sans"/>
                <a:sym typeface="Gill Sans"/>
              </a:rPr>
              <a:t>Biology, and one course  from IPC, </a:t>
            </a:r>
            <a:r>
              <a:rPr b="0" i="1" lang="en-US" sz="2000" u="sng" cap="none" strike="noStrike">
                <a:solidFill>
                  <a:schemeClr val="dk1"/>
                </a:solidFill>
                <a:latin typeface="Gill Sans"/>
                <a:ea typeface="Gill Sans"/>
                <a:cs typeface="Gill Sans"/>
                <a:sym typeface="Gill Sans"/>
              </a:rPr>
              <a:t>or</a:t>
            </a:r>
            <a:r>
              <a:rPr b="0" i="0" lang="en-US" sz="2000" u="none" cap="none" strike="noStrike">
                <a:solidFill>
                  <a:schemeClr val="dk1"/>
                </a:solidFill>
                <a:latin typeface="Gill Sans"/>
                <a:ea typeface="Gill Sans"/>
                <a:cs typeface="Gill Sans"/>
                <a:sym typeface="Gill Sans"/>
              </a:rPr>
              <a:t> Chemistry, </a:t>
            </a:r>
            <a:r>
              <a:rPr b="0" i="1" lang="en-US" sz="2000" u="sng" cap="none" strike="noStrike">
                <a:solidFill>
                  <a:schemeClr val="dk1"/>
                </a:solidFill>
                <a:latin typeface="Gill Sans"/>
                <a:ea typeface="Gill Sans"/>
                <a:cs typeface="Gill Sans"/>
                <a:sym typeface="Gill Sans"/>
              </a:rPr>
              <a:t>or</a:t>
            </a:r>
            <a:r>
              <a:rPr b="0" i="0" lang="en-US" sz="2000" u="none" cap="none" strike="noStrike">
                <a:solidFill>
                  <a:schemeClr val="dk1"/>
                </a:solidFill>
                <a:latin typeface="Gill Sans"/>
                <a:ea typeface="Gill Sans"/>
                <a:cs typeface="Gill Sans"/>
                <a:sym typeface="Gill Sans"/>
              </a:rPr>
              <a:t> Physics, and 2 additional/advanced sciences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972"/>
              </a:spcBef>
              <a:spcAft>
                <a:spcPts val="0"/>
              </a:spcAft>
              <a:buClr>
                <a:schemeClr val="accent1"/>
              </a:buClr>
              <a:buSzPct val="115000"/>
              <a:buFont typeface="Arial"/>
              <a:buNone/>
            </a:pPr>
            <a:r>
              <a:rPr b="1" i="0" lang="en-US" sz="2400" u="none" cap="none" strike="noStrike">
                <a:solidFill>
                  <a:schemeClr val="dk1"/>
                </a:solidFill>
                <a:latin typeface="Gill Sans"/>
                <a:ea typeface="Gill Sans"/>
                <a:cs typeface="Gill Sans"/>
                <a:sym typeface="Gill Sans"/>
              </a:rPr>
              <a:t>Social Studies – </a:t>
            </a:r>
            <a:r>
              <a:rPr b="1" i="1" lang="en-US" sz="2400" u="none" cap="none" strike="noStrike">
                <a:solidFill>
                  <a:schemeClr val="dk1"/>
                </a:solidFill>
                <a:latin typeface="Gill Sans"/>
                <a:ea typeface="Gill Sans"/>
                <a:cs typeface="Gill Sans"/>
                <a:sym typeface="Gill Sans"/>
              </a:rPr>
              <a:t>3 credits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910"/>
              </a:spcBef>
              <a:spcAft>
                <a:spcPts val="0"/>
              </a:spcAft>
              <a:buClr>
                <a:schemeClr val="accent1"/>
              </a:buClr>
              <a:buSzPct val="115000"/>
              <a:buFont typeface="Arial"/>
              <a:buChar char="•"/>
            </a:pPr>
            <a:r>
              <a:rPr b="0" i="0" lang="en-US" sz="2000" u="none" cap="none" strike="noStrike">
                <a:solidFill>
                  <a:schemeClr val="dk1"/>
                </a:solidFill>
                <a:latin typeface="Gill Sans"/>
                <a:ea typeface="Gill Sans"/>
                <a:cs typeface="Gill Sans"/>
                <a:sym typeface="Gill Sans"/>
              </a:rPr>
              <a:t>US History, 0.5 credit Government, 0.5 credit Economics, and </a:t>
            </a:r>
            <a:r>
              <a:rPr b="0" i="1" lang="en-US" sz="2000" u="sng" cap="none" strike="noStrike">
                <a:solidFill>
                  <a:schemeClr val="dk1"/>
                </a:solidFill>
                <a:latin typeface="Gill Sans"/>
                <a:ea typeface="Gill Sans"/>
                <a:cs typeface="Gill Sans"/>
                <a:sym typeface="Gill Sans"/>
              </a:rPr>
              <a:t>either</a:t>
            </a:r>
            <a:r>
              <a:rPr b="0" i="0" lang="en-US" sz="2000" u="none" cap="none" strike="noStrike">
                <a:solidFill>
                  <a:schemeClr val="dk1"/>
                </a:solidFill>
                <a:latin typeface="Gill Sans"/>
                <a:ea typeface="Gill Sans"/>
                <a:cs typeface="Gill Sans"/>
                <a:sym typeface="Gill Sans"/>
              </a:rPr>
              <a:t> World History </a:t>
            </a:r>
            <a:r>
              <a:rPr b="0" i="1" lang="en-US" sz="2000" u="sng" cap="none" strike="noStrike">
                <a:solidFill>
                  <a:schemeClr val="dk1"/>
                </a:solidFill>
                <a:latin typeface="Gill Sans"/>
                <a:ea typeface="Gill Sans"/>
                <a:cs typeface="Gill Sans"/>
                <a:sym typeface="Gill Sans"/>
              </a:rPr>
              <a:t>or</a:t>
            </a:r>
            <a:r>
              <a:rPr b="0" i="0" lang="en-US" sz="2000" u="none" cap="none" strike="noStrike">
                <a:solidFill>
                  <a:schemeClr val="dk1"/>
                </a:solidFill>
                <a:latin typeface="Gill Sans"/>
                <a:ea typeface="Gill Sans"/>
                <a:cs typeface="Gill Sans"/>
                <a:sym typeface="Gill Sans"/>
              </a:rPr>
              <a:t>  World Geography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910"/>
              </a:spcBef>
              <a:spcAft>
                <a:spcPts val="0"/>
              </a:spcAft>
              <a:buClr>
                <a:schemeClr val="accent1"/>
              </a:buClr>
              <a:buSzPct val="115000"/>
              <a:buFont typeface="Arial"/>
              <a:buNone/>
            </a:pPr>
            <a:r>
              <a:rPr b="1" i="0" lang="en-US" sz="2000" u="none" cap="none" strike="noStrike">
                <a:solidFill>
                  <a:schemeClr val="dk1"/>
                </a:solidFill>
                <a:latin typeface="Gill Sans"/>
                <a:ea typeface="Gill Sans"/>
                <a:cs typeface="Gill Sans"/>
                <a:sym typeface="Gill Sans"/>
              </a:rPr>
              <a:t>LOTE – </a:t>
            </a:r>
            <a:r>
              <a:rPr b="1" i="1" lang="en-US" sz="2000" u="none" cap="none" strike="noStrike">
                <a:solidFill>
                  <a:schemeClr val="dk1"/>
                </a:solidFill>
                <a:latin typeface="Gill Sans"/>
                <a:ea typeface="Gill Sans"/>
                <a:cs typeface="Gill Sans"/>
                <a:sym typeface="Gill Sans"/>
              </a:rPr>
              <a:t>2 credits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910"/>
              </a:spcBef>
              <a:spcAft>
                <a:spcPts val="0"/>
              </a:spcAft>
              <a:buClr>
                <a:schemeClr val="accent1"/>
              </a:buClr>
              <a:buSzPct val="115000"/>
              <a:buFont typeface="Arial"/>
              <a:buChar char="•"/>
            </a:pPr>
            <a:r>
              <a:rPr b="0" i="0" lang="en-US" sz="2000" u="none" cap="none" strike="noStrike">
                <a:solidFill>
                  <a:schemeClr val="dk1"/>
                </a:solidFill>
                <a:latin typeface="Gill Sans"/>
                <a:ea typeface="Gill Sans"/>
                <a:cs typeface="Gill Sans"/>
                <a:sym typeface="Gill Sans"/>
              </a:rPr>
              <a:t>Credits must be in the same language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910"/>
              </a:spcBef>
              <a:spcAft>
                <a:spcPts val="0"/>
              </a:spcAft>
              <a:buClr>
                <a:schemeClr val="accent1"/>
              </a:buClr>
              <a:buSzPct val="115000"/>
              <a:buFont typeface="Arial"/>
              <a:buNone/>
            </a:pPr>
            <a:r>
              <a:rPr b="1" i="0" lang="en-US" sz="2000" u="none" cap="none" strike="noStrike">
                <a:solidFill>
                  <a:schemeClr val="dk1"/>
                </a:solidFill>
                <a:latin typeface="Gill Sans"/>
                <a:ea typeface="Gill Sans"/>
                <a:cs typeface="Gill Sans"/>
                <a:sym typeface="Gill Sans"/>
              </a:rPr>
              <a:t>Fine Arts – 1</a:t>
            </a:r>
            <a:r>
              <a:rPr b="1" i="1" lang="en-US" sz="2000" u="none" cap="none" strike="noStrike">
                <a:solidFill>
                  <a:schemeClr val="dk1"/>
                </a:solidFill>
                <a:latin typeface="Gill Sans"/>
                <a:ea typeface="Gill Sans"/>
                <a:cs typeface="Gill Sans"/>
                <a:sym typeface="Gill Sans"/>
              </a:rPr>
              <a:t> credit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910"/>
              </a:spcBef>
              <a:spcAft>
                <a:spcPts val="0"/>
              </a:spcAft>
              <a:buClr>
                <a:schemeClr val="accent1"/>
              </a:buClr>
              <a:buSzPct val="115000"/>
              <a:buFont typeface="Arial"/>
              <a:buNone/>
            </a:pPr>
            <a:r>
              <a:t/>
            </a:r>
            <a:endParaRPr b="0" i="0" sz="2000" u="none" cap="none" strike="noStrike">
              <a:solidFill>
                <a:schemeClr val="dk1"/>
              </a:solidFill>
              <a:latin typeface="Gill Sans"/>
              <a:ea typeface="Gill Sans"/>
              <a:cs typeface="Gill Sans"/>
              <a:sym typeface="Gill Sans"/>
            </a:endParaRPr>
          </a:p>
        </p:txBody>
      </p:sp>
      <p:sp>
        <p:nvSpPr>
          <p:cNvPr id="381" name="Google Shape;381;p3"/>
          <p:cNvSpPr/>
          <p:nvPr/>
        </p:nvSpPr>
        <p:spPr>
          <a:xfrm>
            <a:off x="5957725" y="1774076"/>
            <a:ext cx="5182500" cy="287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Gill Sans"/>
                <a:ea typeface="Gill Sans"/>
                <a:cs typeface="Gill Sans"/>
                <a:sym typeface="Gill Sans"/>
              </a:rPr>
              <a:t>Physical Education – </a:t>
            </a:r>
            <a:r>
              <a:rPr b="1" i="1" lang="en-US" sz="2000" u="none" cap="none" strike="noStrike">
                <a:solidFill>
                  <a:schemeClr val="dk1"/>
                </a:solidFill>
                <a:latin typeface="Gill Sans"/>
                <a:ea typeface="Gill Sans"/>
                <a:cs typeface="Gill Sans"/>
                <a:sym typeface="Gill Sans"/>
              </a:rPr>
              <a:t>1 credit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Gill Sans"/>
                <a:ea typeface="Gill Sans"/>
                <a:cs typeface="Gill Sans"/>
                <a:sym typeface="Gill Sans"/>
              </a:rPr>
              <a:t>Electives – </a:t>
            </a:r>
            <a:r>
              <a:rPr b="1" i="1" lang="en-US" sz="2000">
                <a:solidFill>
                  <a:schemeClr val="dk1"/>
                </a:solidFill>
                <a:latin typeface="Gill Sans"/>
                <a:ea typeface="Gill Sans"/>
                <a:cs typeface="Gill Sans"/>
                <a:sym typeface="Gill Sans"/>
              </a:rPr>
              <a:t>7 </a:t>
            </a:r>
            <a:r>
              <a:rPr b="1" i="1" lang="en-US" sz="2000" u="none" cap="none" strike="noStrike">
                <a:solidFill>
                  <a:schemeClr val="dk1"/>
                </a:solidFill>
                <a:latin typeface="Gill Sans"/>
                <a:ea typeface="Gill Sans"/>
                <a:cs typeface="Gill Sans"/>
                <a:sym typeface="Gill Sans"/>
              </a:rPr>
              <a:t>credits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Gill Sans"/>
                <a:ea typeface="Gill Sans"/>
                <a:cs typeface="Gill Sans"/>
                <a:sym typeface="Gill Sans"/>
              </a:rPr>
              <a:t>Endorsement</a:t>
            </a:r>
            <a:r>
              <a:rPr b="1" i="1" lang="en-US" sz="2400" u="none" cap="none" strike="noStrike">
                <a:solidFill>
                  <a:schemeClr val="dk1"/>
                </a:solidFill>
                <a:latin typeface="Gill Sans"/>
                <a:ea typeface="Gill Sans"/>
                <a:cs typeface="Gill Sans"/>
                <a:sym typeface="Gill Sans"/>
              </a:rPr>
              <a: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Gill Sans"/>
              <a:buChar char="-"/>
            </a:pPr>
            <a:r>
              <a:rPr b="0" i="1" lang="en-US" sz="1800" u="none" cap="none" strike="noStrike">
                <a:solidFill>
                  <a:schemeClr val="dk1"/>
                </a:solidFill>
                <a:latin typeface="Gill Sans"/>
                <a:ea typeface="Gill Sans"/>
                <a:cs typeface="Gill Sans"/>
                <a:sym typeface="Gill Sans"/>
              </a:rPr>
              <a:t>Students are expected to earn an endorsement in one of 5 areas.  Each endorsement requires electives related their specific endorsement.</a:t>
            </a:r>
            <a:endParaRPr b="0" i="0" sz="1400" u="none" cap="none" strike="noStrike">
              <a:solidFill>
                <a:srgbClr val="000000"/>
              </a:solidFill>
              <a:latin typeface="Arial"/>
              <a:ea typeface="Arial"/>
              <a:cs typeface="Arial"/>
              <a:sym typeface="Arial"/>
            </a:endParaRPr>
          </a:p>
        </p:txBody>
      </p:sp>
      <p:sp>
        <p:nvSpPr>
          <p:cNvPr id="382" name="Google Shape;382;p3"/>
          <p:cNvSpPr txBox="1"/>
          <p:nvPr/>
        </p:nvSpPr>
        <p:spPr>
          <a:xfrm>
            <a:off x="5797275" y="5869149"/>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aramond"/>
              <a:ea typeface="Garamond"/>
              <a:cs typeface="Garamond"/>
              <a:sym typeface="Garamond"/>
            </a:endParaRPr>
          </a:p>
        </p:txBody>
      </p:sp>
      <p:pic>
        <p:nvPicPr>
          <p:cNvPr id="383" name="Google Shape;383;p3"/>
          <p:cNvPicPr preferRelativeResize="0"/>
          <p:nvPr/>
        </p:nvPicPr>
        <p:blipFill rotWithShape="1">
          <a:blip r:embed="rId3">
            <a:alphaModFix/>
          </a:blip>
          <a:srcRect b="-90625" l="-198437" r="-198436" t="-90625"/>
          <a:stretch/>
        </p:blipFill>
        <p:spPr>
          <a:xfrm>
            <a:off x="9163050" y="5143500"/>
            <a:ext cx="3028949" cy="1714500"/>
          </a:xfrm>
          <a:prstGeom prst="rect">
            <a:avLst/>
          </a:prstGeom>
          <a:noFill/>
          <a:ln>
            <a:noFill/>
          </a:ln>
        </p:spPr>
      </p:pic>
      <p:sp>
        <p:nvSpPr>
          <p:cNvPr id="384" name="Google Shape;384;p3"/>
          <p:cNvSpPr txBox="1"/>
          <p:nvPr/>
        </p:nvSpPr>
        <p:spPr>
          <a:xfrm>
            <a:off x="5289225" y="4979575"/>
            <a:ext cx="5865600" cy="8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u="sng">
                <a:solidFill>
                  <a:schemeClr val="hlink"/>
                </a:solidFill>
                <a:latin typeface="Garamond"/>
                <a:ea typeface="Garamond"/>
                <a:cs typeface="Garamond"/>
                <a:sym typeface="Garamond"/>
                <a:hlinkClick r:id="rId4"/>
              </a:rPr>
              <a:t>Class of 2029 Graduation Requirements </a:t>
            </a:r>
            <a:endParaRPr sz="2400">
              <a:solidFill>
                <a:srgbClr val="262626"/>
              </a:solidFill>
              <a:latin typeface="Garamond"/>
              <a:ea typeface="Garamond"/>
              <a:cs typeface="Garamond"/>
              <a:sym typeface="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
                                        <p:tgtEl>
                                          <p:spTgt spid="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
          <p:cNvSpPr txBox="1"/>
          <p:nvPr>
            <p:ph idx="4294967295" type="body"/>
          </p:nvPr>
        </p:nvSpPr>
        <p:spPr>
          <a:xfrm>
            <a:off x="1274618" y="1664525"/>
            <a:ext cx="9809018" cy="4245428"/>
          </a:xfrm>
          <a:prstGeom prst="rect">
            <a:avLst/>
          </a:prstGeom>
          <a:solidFill>
            <a:schemeClr val="lt1"/>
          </a:solidFill>
          <a:ln>
            <a:noFill/>
          </a:ln>
        </p:spPr>
        <p:txBody>
          <a:bodyPr anchorCtr="0" anchor="t" bIns="45700" lIns="91425" spcFirstLastPara="1" rIns="91425" wrap="square" tIns="45700">
            <a:normAutofit fontScale="85000" lnSpcReduction="20000"/>
          </a:bodyPr>
          <a:lstStyle/>
          <a:p>
            <a:pPr indent="-270414" lvl="0" marL="285750" rtl="0" algn="l">
              <a:lnSpc>
                <a:spcPct val="100000"/>
              </a:lnSpc>
              <a:spcBef>
                <a:spcPts val="0"/>
              </a:spcBef>
              <a:spcAft>
                <a:spcPts val="0"/>
              </a:spcAft>
              <a:buSzPct val="115000"/>
              <a:buChar char="•"/>
            </a:pPr>
            <a:r>
              <a:rPr lang="en-US" sz="2800">
                <a:latin typeface="Garamond"/>
                <a:ea typeface="Garamond"/>
                <a:cs typeface="Garamond"/>
                <a:sym typeface="Garamond"/>
              </a:rPr>
              <a:t>All students must choose at least one endorsement at the time they enter 9</a:t>
            </a:r>
            <a:r>
              <a:rPr baseline="30000" lang="en-US" sz="2800">
                <a:latin typeface="Garamond"/>
                <a:ea typeface="Garamond"/>
                <a:cs typeface="Garamond"/>
                <a:sym typeface="Garamond"/>
              </a:rPr>
              <a:t>th</a:t>
            </a:r>
            <a:r>
              <a:rPr lang="en-US" sz="2800">
                <a:latin typeface="Garamond"/>
                <a:ea typeface="Garamond"/>
                <a:cs typeface="Garamond"/>
                <a:sym typeface="Garamond"/>
              </a:rPr>
              <a:t> grade.  </a:t>
            </a:r>
            <a:endParaRPr/>
          </a:p>
          <a:p>
            <a:pPr indent="-270414" lvl="0" marL="285750" rtl="0" algn="l">
              <a:lnSpc>
                <a:spcPct val="100000"/>
              </a:lnSpc>
              <a:spcBef>
                <a:spcPts val="1118"/>
              </a:spcBef>
              <a:spcAft>
                <a:spcPts val="0"/>
              </a:spcAft>
              <a:buSzPct val="115000"/>
              <a:buChar char="•"/>
            </a:pPr>
            <a:r>
              <a:rPr lang="en-US" sz="2800">
                <a:latin typeface="Garamond"/>
                <a:ea typeface="Garamond"/>
                <a:cs typeface="Garamond"/>
                <a:sym typeface="Garamond"/>
              </a:rPr>
              <a:t>There are multiple pathways to complete each endorsement.</a:t>
            </a:r>
            <a:endParaRPr/>
          </a:p>
          <a:p>
            <a:pPr indent="-270414" lvl="0" marL="285750" rtl="0" algn="l">
              <a:lnSpc>
                <a:spcPct val="100000"/>
              </a:lnSpc>
              <a:spcBef>
                <a:spcPts val="1118"/>
              </a:spcBef>
              <a:spcAft>
                <a:spcPts val="0"/>
              </a:spcAft>
              <a:buSzPct val="115000"/>
              <a:buChar char="•"/>
            </a:pPr>
            <a:r>
              <a:rPr lang="en-US" sz="2800">
                <a:latin typeface="Garamond"/>
                <a:ea typeface="Garamond"/>
                <a:cs typeface="Garamond"/>
                <a:sym typeface="Garamond"/>
              </a:rPr>
              <a:t>Th</a:t>
            </a:r>
            <a:r>
              <a:rPr lang="en-US" sz="2800"/>
              <a:t>e pathway</a:t>
            </a:r>
            <a:r>
              <a:rPr lang="en-US" sz="2800">
                <a:latin typeface="Garamond"/>
                <a:ea typeface="Garamond"/>
                <a:cs typeface="Garamond"/>
                <a:sym typeface="Garamond"/>
              </a:rPr>
              <a:t> should be selected based on the student’s individual interests and goals. </a:t>
            </a:r>
            <a:endParaRPr/>
          </a:p>
          <a:p>
            <a:pPr indent="-270414" lvl="0" marL="285750" rtl="0" algn="l">
              <a:lnSpc>
                <a:spcPct val="100000"/>
              </a:lnSpc>
              <a:spcBef>
                <a:spcPts val="1118"/>
              </a:spcBef>
              <a:spcAft>
                <a:spcPts val="0"/>
              </a:spcAft>
              <a:buSzPct val="115000"/>
              <a:buChar char="•"/>
            </a:pPr>
            <a:r>
              <a:rPr lang="en-US" sz="2800">
                <a:latin typeface="Garamond"/>
                <a:ea typeface="Garamond"/>
                <a:cs typeface="Garamond"/>
                <a:sym typeface="Garamond"/>
              </a:rPr>
              <a:t>Students may change and/or confirm the endorsement(s) along with their course selections each year.  </a:t>
            </a:r>
            <a:endParaRPr/>
          </a:p>
          <a:p>
            <a:pPr indent="-270414" lvl="0" marL="285750" rtl="0" algn="l">
              <a:lnSpc>
                <a:spcPct val="100000"/>
              </a:lnSpc>
              <a:spcBef>
                <a:spcPts val="1118"/>
              </a:spcBef>
              <a:spcAft>
                <a:spcPts val="0"/>
              </a:spcAft>
              <a:buSzPct val="115000"/>
              <a:buChar char="•"/>
            </a:pPr>
            <a:r>
              <a:rPr lang="en-US" sz="2800">
                <a:latin typeface="Garamond"/>
                <a:ea typeface="Garamond"/>
                <a:cs typeface="Garamond"/>
                <a:sym typeface="Garamond"/>
              </a:rPr>
              <a:t>Many students will earn multiple endorsements. </a:t>
            </a:r>
            <a:endParaRPr/>
          </a:p>
          <a:p>
            <a:pPr indent="-270414" lvl="0" marL="285750" rtl="0" algn="l">
              <a:lnSpc>
                <a:spcPct val="100000"/>
              </a:lnSpc>
              <a:spcBef>
                <a:spcPts val="1118"/>
              </a:spcBef>
              <a:spcAft>
                <a:spcPts val="0"/>
              </a:spcAft>
              <a:buSzPct val="115000"/>
              <a:buChar char="•"/>
            </a:pPr>
            <a:r>
              <a:rPr lang="en-US" sz="2800">
                <a:latin typeface="Garamond"/>
                <a:ea typeface="Garamond"/>
                <a:cs typeface="Garamond"/>
                <a:sym typeface="Garamond"/>
              </a:rPr>
              <a:t>For students unsure of endorsement, choose Multidisciplinary.</a:t>
            </a:r>
            <a:endParaRPr sz="2000">
              <a:latin typeface="Garamond"/>
              <a:ea typeface="Garamond"/>
              <a:cs typeface="Garamond"/>
              <a:sym typeface="Garamond"/>
            </a:endParaRPr>
          </a:p>
          <a:p>
            <a:pPr indent="0" lvl="0" marL="0" rtl="0" algn="l">
              <a:lnSpc>
                <a:spcPct val="100000"/>
              </a:lnSpc>
              <a:spcBef>
                <a:spcPts val="1118"/>
              </a:spcBef>
              <a:spcAft>
                <a:spcPts val="0"/>
              </a:spcAft>
              <a:buSzPct val="115000"/>
              <a:buNone/>
            </a:pPr>
            <a:r>
              <a:t/>
            </a:r>
            <a:endParaRPr sz="2800">
              <a:latin typeface="Garamond"/>
              <a:ea typeface="Garamond"/>
              <a:cs typeface="Garamond"/>
              <a:sym typeface="Garamond"/>
            </a:endParaRPr>
          </a:p>
        </p:txBody>
      </p:sp>
      <p:sp>
        <p:nvSpPr>
          <p:cNvPr id="391" name="Google Shape;391;p4"/>
          <p:cNvSpPr txBox="1"/>
          <p:nvPr>
            <p:ph idx="4294967295" type="title"/>
          </p:nvPr>
        </p:nvSpPr>
        <p:spPr>
          <a:xfrm>
            <a:off x="486888" y="709531"/>
            <a:ext cx="11222182" cy="130333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Basic Information</a:t>
            </a:r>
            <a:endParaRPr/>
          </a:p>
        </p:txBody>
      </p:sp>
      <p:pic>
        <p:nvPicPr>
          <p:cNvPr id="392" name="Google Shape;392;p4"/>
          <p:cNvPicPr preferRelativeResize="0"/>
          <p:nvPr/>
        </p:nvPicPr>
        <p:blipFill rotWithShape="1">
          <a:blip r:embed="rId3">
            <a:alphaModFix/>
          </a:blip>
          <a:srcRect b="-90625" l="-198437" r="-198436" t="-90625"/>
          <a:stretch/>
        </p:blipFill>
        <p:spPr>
          <a:xfrm>
            <a:off x="9163050" y="5143500"/>
            <a:ext cx="3028949"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
                                        <p:tgtEl>
                                          <p:spTgt spid="3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
          <p:cNvSpPr txBox="1"/>
          <p:nvPr>
            <p:ph idx="4294967295" type="title"/>
          </p:nvPr>
        </p:nvSpPr>
        <p:spPr>
          <a:xfrm>
            <a:off x="0" y="620713"/>
            <a:ext cx="12192000" cy="12922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3800"/>
              <a:buFont typeface="Garamond"/>
              <a:buNone/>
            </a:pPr>
            <a:r>
              <a:rPr lang="en-US" sz="3800"/>
              <a:t> Distinguished Level of Achievement (DLA)</a:t>
            </a:r>
            <a:endParaRPr/>
          </a:p>
        </p:txBody>
      </p:sp>
      <p:sp>
        <p:nvSpPr>
          <p:cNvPr id="399" name="Google Shape;399;p5"/>
          <p:cNvSpPr txBox="1"/>
          <p:nvPr/>
        </p:nvSpPr>
        <p:spPr>
          <a:xfrm>
            <a:off x="1223158" y="1912938"/>
            <a:ext cx="9559637" cy="56784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Garamond"/>
                <a:ea typeface="Garamond"/>
                <a:cs typeface="Garamond"/>
                <a:sym typeface="Garamond"/>
              </a:rPr>
              <a:t>The Distinguished Level of Achievement (DLA) is earned through successful completion of: </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1200"/>
              </a:spcBef>
              <a:spcAft>
                <a:spcPts val="0"/>
              </a:spcAft>
              <a:buClr>
                <a:schemeClr val="accent1"/>
              </a:buClr>
              <a:buSzPts val="2200"/>
              <a:buFont typeface="Arial"/>
              <a:buChar char="•"/>
            </a:pPr>
            <a:r>
              <a:rPr b="0" i="0" lang="en-US" sz="2200" u="none" cap="none" strike="noStrike">
                <a:solidFill>
                  <a:schemeClr val="dk1"/>
                </a:solidFill>
                <a:latin typeface="Garamond"/>
                <a:ea typeface="Garamond"/>
                <a:cs typeface="Garamond"/>
                <a:sym typeface="Garamond"/>
              </a:rPr>
              <a:t>All requirements for the Foundation High School Program, </a:t>
            </a:r>
            <a:r>
              <a:rPr b="0" i="1" lang="en-US" sz="2200" u="sng" cap="none" strike="noStrike">
                <a:solidFill>
                  <a:schemeClr val="dk1"/>
                </a:solidFill>
                <a:latin typeface="Garamond"/>
                <a:ea typeface="Garamond"/>
                <a:cs typeface="Garamond"/>
                <a:sym typeface="Garamond"/>
              </a:rPr>
              <a:t>plus </a:t>
            </a:r>
            <a:r>
              <a:rPr b="0" i="0" lang="en-US" sz="2200" u="none" cap="none" strike="noStrike">
                <a:solidFill>
                  <a:schemeClr val="dk1"/>
                </a:solidFill>
                <a:latin typeface="Garamond"/>
                <a:ea typeface="Garamond"/>
                <a:cs typeface="Garamond"/>
                <a:sym typeface="Garamond"/>
              </a:rPr>
              <a:t> </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1200"/>
              </a:spcBef>
              <a:spcAft>
                <a:spcPts val="0"/>
              </a:spcAft>
              <a:buClr>
                <a:schemeClr val="accent1"/>
              </a:buClr>
              <a:buSzPts val="2200"/>
              <a:buFont typeface="Arial"/>
              <a:buChar char="•"/>
            </a:pPr>
            <a:r>
              <a:rPr b="0" i="0" lang="en-US" sz="2200" u="none" cap="none" strike="noStrike">
                <a:solidFill>
                  <a:schemeClr val="dk1"/>
                </a:solidFill>
                <a:latin typeface="Garamond"/>
                <a:ea typeface="Garamond"/>
                <a:cs typeface="Garamond"/>
                <a:sym typeface="Garamond"/>
              </a:rPr>
              <a:t>The requirements of </a:t>
            </a:r>
            <a:r>
              <a:rPr b="0" i="1" lang="en-US" sz="2200" u="sng" cap="none" strike="noStrike">
                <a:solidFill>
                  <a:schemeClr val="dk1"/>
                </a:solidFill>
                <a:latin typeface="Garamond"/>
                <a:ea typeface="Garamond"/>
                <a:cs typeface="Garamond"/>
                <a:sym typeface="Garamond"/>
              </a:rPr>
              <a:t>at least one</a:t>
            </a:r>
            <a:r>
              <a:rPr b="0" i="0" lang="en-US" sz="2200" u="none" cap="none" strike="noStrike">
                <a:solidFill>
                  <a:schemeClr val="dk1"/>
                </a:solidFill>
                <a:latin typeface="Garamond"/>
                <a:ea typeface="Garamond"/>
                <a:cs typeface="Garamond"/>
                <a:sym typeface="Garamond"/>
              </a:rPr>
              <a:t> endorsement,  including</a:t>
            </a:r>
            <a:endParaRPr b="0" i="0" sz="1400" u="none" cap="none" strike="noStrike">
              <a:solidFill>
                <a:srgbClr val="000000"/>
              </a:solidFill>
              <a:latin typeface="Arial"/>
              <a:ea typeface="Arial"/>
              <a:cs typeface="Arial"/>
              <a:sym typeface="Arial"/>
            </a:endParaRPr>
          </a:p>
          <a:p>
            <a:pPr indent="-342900" lvl="2" marL="1257300" marR="0" rtl="0" algn="l">
              <a:lnSpc>
                <a:spcPct val="100000"/>
              </a:lnSpc>
              <a:spcBef>
                <a:spcPts val="1200"/>
              </a:spcBef>
              <a:spcAft>
                <a:spcPts val="0"/>
              </a:spcAft>
              <a:buClr>
                <a:schemeClr val="accent1"/>
              </a:buClr>
              <a:buSzPts val="2200"/>
              <a:buFont typeface="Arial"/>
              <a:buChar char="•"/>
            </a:pPr>
            <a:r>
              <a:rPr b="0" i="0" lang="en-US" sz="2200" u="none" cap="none" strike="noStrike">
                <a:solidFill>
                  <a:schemeClr val="dk1"/>
                </a:solidFill>
                <a:latin typeface="Garamond"/>
                <a:ea typeface="Garamond"/>
                <a:cs typeface="Garamond"/>
                <a:sym typeface="Garamond"/>
              </a:rPr>
              <a:t>Algebra II among the four required math credits, </a:t>
            </a:r>
            <a:r>
              <a:rPr b="0" i="1" lang="en-US" sz="2200" u="sng" cap="none" strike="noStrike">
                <a:solidFill>
                  <a:schemeClr val="dk1"/>
                </a:solidFill>
                <a:latin typeface="Garamond"/>
                <a:ea typeface="Garamond"/>
                <a:cs typeface="Garamond"/>
                <a:sym typeface="Garamond"/>
              </a:rPr>
              <a:t>and</a:t>
            </a:r>
            <a:endParaRPr b="0" i="0" sz="2200" u="none" cap="none" strike="noStrike">
              <a:solidFill>
                <a:schemeClr val="dk1"/>
              </a:solidFill>
              <a:latin typeface="Garamond"/>
              <a:ea typeface="Garamond"/>
              <a:cs typeface="Garamond"/>
              <a:sym typeface="Garamond"/>
            </a:endParaRPr>
          </a:p>
          <a:p>
            <a:pPr indent="-342900" lvl="2" marL="1257300" marR="0" rtl="0" algn="l">
              <a:lnSpc>
                <a:spcPct val="100000"/>
              </a:lnSpc>
              <a:spcBef>
                <a:spcPts val="1200"/>
              </a:spcBef>
              <a:spcAft>
                <a:spcPts val="0"/>
              </a:spcAft>
              <a:buClr>
                <a:schemeClr val="accent1"/>
              </a:buClr>
              <a:buSzPts val="2200"/>
              <a:buFont typeface="Arial"/>
              <a:buChar char="•"/>
            </a:pPr>
            <a:r>
              <a:rPr b="0" i="0" lang="en-US" sz="2200" u="none" cap="none" strike="noStrike">
                <a:solidFill>
                  <a:schemeClr val="dk1"/>
                </a:solidFill>
                <a:latin typeface="Garamond"/>
                <a:ea typeface="Garamond"/>
                <a:cs typeface="Garamond"/>
                <a:sym typeface="Garamond"/>
              </a:rPr>
              <a:t>A fourth science credit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2200"/>
              <a:buFont typeface="Arial"/>
              <a:buNone/>
            </a:pPr>
            <a:r>
              <a:rPr b="0" i="0" lang="en-US" sz="2200" u="none" cap="none" strike="noStrike">
                <a:solidFill>
                  <a:schemeClr val="dk1"/>
                </a:solidFill>
                <a:latin typeface="Garamond"/>
                <a:ea typeface="Garamond"/>
                <a:cs typeface="Garamond"/>
                <a:sym typeface="Garamond"/>
              </a:rPr>
              <a:t> A student must graduate with a Distinguished Level of Achievement (DLA) to be considered for the Top 10% and eligibility for automatic admission to a Texas public college or university. </a:t>
            </a:r>
            <a:endParaRPr b="0" i="0" sz="1400" u="none" cap="none" strike="noStrike">
              <a:solidFill>
                <a:srgbClr val="000000"/>
              </a:solidFill>
              <a:latin typeface="Arial"/>
              <a:ea typeface="Arial"/>
              <a:cs typeface="Arial"/>
              <a:sym typeface="Arial"/>
            </a:endParaRPr>
          </a:p>
          <a:p>
            <a:pPr indent="-203200" lvl="0" marL="342900" marR="0" rtl="0" algn="l">
              <a:lnSpc>
                <a:spcPct val="100000"/>
              </a:lnSpc>
              <a:spcBef>
                <a:spcPts val="600"/>
              </a:spcBef>
              <a:spcAft>
                <a:spcPts val="0"/>
              </a:spcAft>
              <a:buClr>
                <a:schemeClr val="dk1"/>
              </a:buClr>
              <a:buSzPts val="2200"/>
              <a:buFont typeface="Arial"/>
              <a:buNone/>
            </a:pPr>
            <a:r>
              <a:t/>
            </a:r>
            <a:endParaRPr b="0" i="0" sz="2200" u="none" cap="none" strike="noStrike">
              <a:solidFill>
                <a:schemeClr val="dk1"/>
              </a:solidFill>
              <a:latin typeface="Garamond"/>
              <a:ea typeface="Garamond"/>
              <a:cs typeface="Garamond"/>
              <a:sym typeface="Garamond"/>
            </a:endParaRPr>
          </a:p>
          <a:p>
            <a:pPr indent="-203200" lvl="0" marL="342900" marR="0" rtl="0" algn="l">
              <a:lnSpc>
                <a:spcPct val="100000"/>
              </a:lnSpc>
              <a:spcBef>
                <a:spcPts val="0"/>
              </a:spcBef>
              <a:spcAft>
                <a:spcPts val="0"/>
              </a:spcAft>
              <a:buClr>
                <a:schemeClr val="dk1"/>
              </a:buClr>
              <a:buSzPts val="2200"/>
              <a:buFont typeface="Arial"/>
              <a:buNone/>
            </a:pPr>
            <a:r>
              <a:t/>
            </a:r>
            <a:endParaRPr b="0" i="0" sz="2200" u="none" cap="none" strike="noStrike">
              <a:solidFill>
                <a:schemeClr val="dk1"/>
              </a:solidFill>
              <a:latin typeface="Garamond"/>
              <a:ea typeface="Garamond"/>
              <a:cs typeface="Garamond"/>
              <a:sym typeface="Garamond"/>
            </a:endParaRPr>
          </a:p>
          <a:p>
            <a:pPr indent="-203200" lvl="0" marL="342900" marR="0" rtl="0" algn="l">
              <a:lnSpc>
                <a:spcPct val="100000"/>
              </a:lnSpc>
              <a:spcBef>
                <a:spcPts val="0"/>
              </a:spcBef>
              <a:spcAft>
                <a:spcPts val="0"/>
              </a:spcAft>
              <a:buClr>
                <a:schemeClr val="dk1"/>
              </a:buClr>
              <a:buSzPts val="2200"/>
              <a:buFont typeface="Arial"/>
              <a:buNone/>
            </a:pPr>
            <a:r>
              <a:t/>
            </a:r>
            <a:endParaRPr b="0" i="0" sz="2200" u="none" cap="none" strike="noStrike">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Garamond"/>
              <a:ea typeface="Garamond"/>
              <a:cs typeface="Garamond"/>
              <a:sym typeface="Garamond"/>
            </a:endParaRPr>
          </a:p>
          <a:p>
            <a:pPr indent="-203200" lvl="0" marL="342900" marR="0" rtl="0" algn="l">
              <a:lnSpc>
                <a:spcPct val="100000"/>
              </a:lnSpc>
              <a:spcBef>
                <a:spcPts val="0"/>
              </a:spcBef>
              <a:spcAft>
                <a:spcPts val="0"/>
              </a:spcAft>
              <a:buClr>
                <a:schemeClr val="dk1"/>
              </a:buClr>
              <a:buSzPts val="2200"/>
              <a:buFont typeface="Arial"/>
              <a:buNone/>
            </a:pPr>
            <a:r>
              <a:t/>
            </a:r>
            <a:endParaRPr b="0" i="0" sz="2200" u="none" cap="none" strike="noStrike">
              <a:solidFill>
                <a:schemeClr val="dk1"/>
              </a:solidFill>
              <a:latin typeface="Garamond"/>
              <a:ea typeface="Garamond"/>
              <a:cs typeface="Garamond"/>
              <a:sym typeface="Garamond"/>
            </a:endParaRPr>
          </a:p>
        </p:txBody>
      </p:sp>
      <p:pic>
        <p:nvPicPr>
          <p:cNvPr id="400" name="Google Shape;400;p5"/>
          <p:cNvPicPr preferRelativeResize="0"/>
          <p:nvPr/>
        </p:nvPicPr>
        <p:blipFill rotWithShape="1">
          <a:blip r:embed="rId3">
            <a:alphaModFix/>
          </a:blip>
          <a:srcRect b="-90625" l="-199395" r="-199393" t="-90625"/>
          <a:stretch/>
        </p:blipFill>
        <p:spPr>
          <a:xfrm>
            <a:off x="9147683" y="5143500"/>
            <a:ext cx="3040633"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
          <p:cNvSpPr txBox="1"/>
          <p:nvPr>
            <p:ph idx="4294967295" type="title"/>
          </p:nvPr>
        </p:nvSpPr>
        <p:spPr>
          <a:xfrm>
            <a:off x="2085109" y="458995"/>
            <a:ext cx="8610600" cy="12922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The Endorsements</a:t>
            </a:r>
            <a:endParaRPr/>
          </a:p>
        </p:txBody>
      </p:sp>
      <p:sp>
        <p:nvSpPr>
          <p:cNvPr id="407" name="Google Shape;407;p6"/>
          <p:cNvSpPr txBox="1"/>
          <p:nvPr>
            <p:ph idx="4294967295" type="body"/>
          </p:nvPr>
        </p:nvSpPr>
        <p:spPr>
          <a:xfrm>
            <a:off x="1157844" y="1771684"/>
            <a:ext cx="10820400" cy="5160962"/>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3220"/>
              <a:buChar char="•"/>
            </a:pPr>
            <a:r>
              <a:rPr lang="en-US" sz="2800"/>
              <a:t>STEM</a:t>
            </a:r>
            <a:r>
              <a:rPr lang="en-US"/>
              <a:t> </a:t>
            </a:r>
            <a:r>
              <a:rPr lang="en-US" sz="1800"/>
              <a:t>(Science – Technology – Engineering – Math)</a:t>
            </a:r>
            <a:endParaRPr/>
          </a:p>
          <a:p>
            <a:pPr indent="-227330" lvl="0" marL="285750" rtl="0" algn="l">
              <a:lnSpc>
                <a:spcPct val="100000"/>
              </a:lnSpc>
              <a:spcBef>
                <a:spcPts val="760"/>
              </a:spcBef>
              <a:spcAft>
                <a:spcPts val="0"/>
              </a:spcAft>
              <a:buSzPts val="920"/>
              <a:buNone/>
            </a:pPr>
            <a:r>
              <a:t/>
            </a:r>
            <a:endParaRPr sz="800"/>
          </a:p>
          <a:p>
            <a:pPr indent="-285750" lvl="0" marL="285750" rtl="0" algn="l">
              <a:lnSpc>
                <a:spcPct val="100000"/>
              </a:lnSpc>
              <a:spcBef>
                <a:spcPts val="1160"/>
              </a:spcBef>
              <a:spcAft>
                <a:spcPts val="0"/>
              </a:spcAft>
              <a:buSzPts val="3220"/>
              <a:buChar char="•"/>
            </a:pPr>
            <a:r>
              <a:rPr lang="en-US" sz="2800"/>
              <a:t>Business &amp; Industry</a:t>
            </a:r>
            <a:endParaRPr/>
          </a:p>
          <a:p>
            <a:pPr indent="-227330" lvl="0" marL="285750" rtl="0" algn="l">
              <a:lnSpc>
                <a:spcPct val="100000"/>
              </a:lnSpc>
              <a:spcBef>
                <a:spcPts val="760"/>
              </a:spcBef>
              <a:spcAft>
                <a:spcPts val="0"/>
              </a:spcAft>
              <a:buSzPts val="920"/>
              <a:buNone/>
            </a:pPr>
            <a:r>
              <a:t/>
            </a:r>
            <a:endParaRPr sz="800"/>
          </a:p>
          <a:p>
            <a:pPr indent="-285750" lvl="0" marL="285750" rtl="0" algn="l">
              <a:lnSpc>
                <a:spcPct val="100000"/>
              </a:lnSpc>
              <a:spcBef>
                <a:spcPts val="1160"/>
              </a:spcBef>
              <a:spcAft>
                <a:spcPts val="0"/>
              </a:spcAft>
              <a:buSzPts val="3220"/>
              <a:buChar char="•"/>
            </a:pPr>
            <a:r>
              <a:rPr lang="en-US" sz="2800"/>
              <a:t>Public Services</a:t>
            </a:r>
            <a:endParaRPr/>
          </a:p>
          <a:p>
            <a:pPr indent="-227330" lvl="0" marL="285750" rtl="0" algn="l">
              <a:lnSpc>
                <a:spcPct val="100000"/>
              </a:lnSpc>
              <a:spcBef>
                <a:spcPts val="760"/>
              </a:spcBef>
              <a:spcAft>
                <a:spcPts val="0"/>
              </a:spcAft>
              <a:buSzPts val="920"/>
              <a:buNone/>
            </a:pPr>
            <a:r>
              <a:t/>
            </a:r>
            <a:endParaRPr sz="800"/>
          </a:p>
          <a:p>
            <a:pPr indent="-285750" lvl="0" marL="285750" rtl="0" algn="l">
              <a:lnSpc>
                <a:spcPct val="100000"/>
              </a:lnSpc>
              <a:spcBef>
                <a:spcPts val="1160"/>
              </a:spcBef>
              <a:spcAft>
                <a:spcPts val="0"/>
              </a:spcAft>
              <a:buSzPts val="3220"/>
              <a:buChar char="•"/>
            </a:pPr>
            <a:r>
              <a:rPr lang="en-US" sz="2800"/>
              <a:t>Arts &amp; Humanities</a:t>
            </a:r>
            <a:endParaRPr/>
          </a:p>
          <a:p>
            <a:pPr indent="-227330" lvl="0" marL="285750" rtl="0" algn="l">
              <a:lnSpc>
                <a:spcPct val="100000"/>
              </a:lnSpc>
              <a:spcBef>
                <a:spcPts val="760"/>
              </a:spcBef>
              <a:spcAft>
                <a:spcPts val="0"/>
              </a:spcAft>
              <a:buSzPts val="920"/>
              <a:buNone/>
            </a:pPr>
            <a:r>
              <a:t/>
            </a:r>
            <a:endParaRPr sz="800"/>
          </a:p>
          <a:p>
            <a:pPr indent="-285750" lvl="0" marL="285750" rtl="0" algn="l">
              <a:lnSpc>
                <a:spcPct val="100000"/>
              </a:lnSpc>
              <a:spcBef>
                <a:spcPts val="1160"/>
              </a:spcBef>
              <a:spcAft>
                <a:spcPts val="0"/>
              </a:spcAft>
              <a:buSzPts val="3220"/>
              <a:buChar char="•"/>
            </a:pPr>
            <a:r>
              <a:rPr lang="en-US" sz="2800"/>
              <a:t>Multidisciplinary Studies</a:t>
            </a:r>
            <a:endParaRPr/>
          </a:p>
        </p:txBody>
      </p:sp>
      <p:pic>
        <p:nvPicPr>
          <p:cNvPr id="408" name="Google Shape;408;p6"/>
          <p:cNvPicPr preferRelativeResize="0"/>
          <p:nvPr/>
        </p:nvPicPr>
        <p:blipFill rotWithShape="1">
          <a:blip r:embed="rId3">
            <a:alphaModFix/>
          </a:blip>
          <a:srcRect b="0" l="0" r="0" t="0"/>
          <a:stretch/>
        </p:blipFill>
        <p:spPr>
          <a:xfrm>
            <a:off x="6667732" y="1427614"/>
            <a:ext cx="1816747" cy="1230512"/>
          </a:xfrm>
          <a:prstGeom prst="rect">
            <a:avLst/>
          </a:prstGeom>
          <a:noFill/>
          <a:ln>
            <a:noFill/>
          </a:ln>
        </p:spPr>
      </p:pic>
      <p:pic>
        <p:nvPicPr>
          <p:cNvPr id="409" name="Google Shape;409;p6"/>
          <p:cNvPicPr preferRelativeResize="0"/>
          <p:nvPr/>
        </p:nvPicPr>
        <p:blipFill rotWithShape="1">
          <a:blip r:embed="rId4">
            <a:alphaModFix/>
          </a:blip>
          <a:srcRect b="0" l="0" r="0" t="0"/>
          <a:stretch/>
        </p:blipFill>
        <p:spPr>
          <a:xfrm>
            <a:off x="4678063" y="2251403"/>
            <a:ext cx="926277" cy="1056505"/>
          </a:xfrm>
          <a:prstGeom prst="rect">
            <a:avLst/>
          </a:prstGeom>
          <a:noFill/>
          <a:ln>
            <a:noFill/>
          </a:ln>
        </p:spPr>
      </p:pic>
      <p:pic>
        <p:nvPicPr>
          <p:cNvPr id="410" name="Google Shape;410;p6"/>
          <p:cNvPicPr preferRelativeResize="0"/>
          <p:nvPr/>
        </p:nvPicPr>
        <p:blipFill rotWithShape="1">
          <a:blip r:embed="rId5">
            <a:alphaModFix/>
          </a:blip>
          <a:srcRect b="0" l="0" r="0" t="0"/>
          <a:stretch/>
        </p:blipFill>
        <p:spPr>
          <a:xfrm>
            <a:off x="3641471" y="3116959"/>
            <a:ext cx="1152241" cy="856104"/>
          </a:xfrm>
          <a:prstGeom prst="rect">
            <a:avLst/>
          </a:prstGeom>
          <a:noFill/>
          <a:ln>
            <a:noFill/>
          </a:ln>
        </p:spPr>
      </p:pic>
      <p:pic>
        <p:nvPicPr>
          <p:cNvPr id="411" name="Google Shape;411;p6"/>
          <p:cNvPicPr preferRelativeResize="0"/>
          <p:nvPr/>
        </p:nvPicPr>
        <p:blipFill rotWithShape="1">
          <a:blip r:embed="rId6">
            <a:alphaModFix/>
          </a:blip>
          <a:srcRect b="11303" l="0" r="0" t="0"/>
          <a:stretch/>
        </p:blipFill>
        <p:spPr>
          <a:xfrm>
            <a:off x="4214655" y="3849386"/>
            <a:ext cx="1158115" cy="1196287"/>
          </a:xfrm>
          <a:prstGeom prst="rect">
            <a:avLst/>
          </a:prstGeom>
          <a:noFill/>
          <a:ln>
            <a:noFill/>
          </a:ln>
        </p:spPr>
      </p:pic>
      <p:pic>
        <p:nvPicPr>
          <p:cNvPr id="412" name="Google Shape;412;p6"/>
          <p:cNvPicPr preferRelativeResize="0"/>
          <p:nvPr/>
        </p:nvPicPr>
        <p:blipFill rotWithShape="1">
          <a:blip r:embed="rId7">
            <a:alphaModFix/>
          </a:blip>
          <a:srcRect b="0" l="0" r="0" t="0"/>
          <a:stretch/>
        </p:blipFill>
        <p:spPr>
          <a:xfrm>
            <a:off x="4976130" y="4687166"/>
            <a:ext cx="1414279" cy="1157465"/>
          </a:xfrm>
          <a:prstGeom prst="rect">
            <a:avLst/>
          </a:prstGeom>
          <a:noFill/>
          <a:ln>
            <a:noFill/>
          </a:ln>
        </p:spPr>
      </p:pic>
      <p:pic>
        <p:nvPicPr>
          <p:cNvPr id="413" name="Google Shape;413;p6"/>
          <p:cNvPicPr preferRelativeResize="0"/>
          <p:nvPr/>
        </p:nvPicPr>
        <p:blipFill rotWithShape="1">
          <a:blip r:embed="rId8">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
                                        <p:tgtEl>
                                          <p:spTgt spid="4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7"/>
          <p:cNvSpPr txBox="1"/>
          <p:nvPr>
            <p:ph idx="4294967295" type="title"/>
          </p:nvPr>
        </p:nvSpPr>
        <p:spPr>
          <a:xfrm>
            <a:off x="441064" y="335166"/>
            <a:ext cx="11230984" cy="130333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262626"/>
              </a:buClr>
              <a:buSzPct val="100000"/>
              <a:buFont typeface="Garamond"/>
              <a:buNone/>
            </a:pPr>
            <a:r>
              <a:rPr lang="en-US" sz="4400"/>
              <a:t>STEM – Science • Technology • Engineering • Math</a:t>
            </a:r>
            <a:endParaRPr sz="3100"/>
          </a:p>
        </p:txBody>
      </p:sp>
      <p:pic>
        <p:nvPicPr>
          <p:cNvPr id="420" name="Google Shape;420;p7"/>
          <p:cNvPicPr preferRelativeResize="0"/>
          <p:nvPr/>
        </p:nvPicPr>
        <p:blipFill rotWithShape="1">
          <a:blip r:embed="rId3">
            <a:alphaModFix/>
          </a:blip>
          <a:srcRect b="0" l="0" r="0" t="0"/>
          <a:stretch/>
        </p:blipFill>
        <p:spPr>
          <a:xfrm>
            <a:off x="11046156" y="0"/>
            <a:ext cx="1251784" cy="847853"/>
          </a:xfrm>
          <a:prstGeom prst="rect">
            <a:avLst/>
          </a:prstGeom>
          <a:noFill/>
          <a:ln>
            <a:noFill/>
          </a:ln>
        </p:spPr>
      </p:pic>
      <p:pic>
        <p:nvPicPr>
          <p:cNvPr id="421" name="Google Shape;421;p7"/>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
        <p:nvSpPr>
          <p:cNvPr id="422" name="Google Shape;422;p7"/>
          <p:cNvSpPr txBox="1"/>
          <p:nvPr/>
        </p:nvSpPr>
        <p:spPr>
          <a:xfrm>
            <a:off x="1388525" y="1286925"/>
            <a:ext cx="9144000" cy="455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US" sz="1300">
                <a:solidFill>
                  <a:srgbClr val="2D3B45"/>
                </a:solidFill>
                <a:highlight>
                  <a:srgbClr val="FFFFFF"/>
                </a:highlight>
              </a:rPr>
              <a:t>Option 1: STEM CTE</a:t>
            </a:r>
            <a:r>
              <a:rPr lang="en-US" sz="1300">
                <a:solidFill>
                  <a:srgbClr val="2D3B45"/>
                </a:solidFill>
                <a:highlight>
                  <a:srgbClr val="FFFFFF"/>
                </a:highlight>
              </a:rPr>
              <a:t>			</a:t>
            </a:r>
            <a:r>
              <a:rPr lang="en-US" sz="1300">
                <a:solidFill>
                  <a:schemeClr val="dk1"/>
                </a:solidFill>
                <a:highlight>
                  <a:srgbClr val="FFFFFF"/>
                </a:highlight>
              </a:rPr>
              <a:t>Complete three (3) or more courses for four (4) or more credits within the same </a:t>
            </a:r>
            <a:endParaRPr sz="1300">
              <a:solidFill>
                <a:schemeClr val="dk1"/>
              </a:solidFill>
              <a:highlight>
                <a:srgbClr val="FFFFFF"/>
              </a:highlight>
            </a:endParaRPr>
          </a:p>
          <a:p>
            <a:pPr indent="0" lvl="0" marL="2743200" rtl="0" algn="l">
              <a:lnSpc>
                <a:spcPct val="100000"/>
              </a:lnSpc>
              <a:spcBef>
                <a:spcPts val="0"/>
              </a:spcBef>
              <a:spcAft>
                <a:spcPts val="0"/>
              </a:spcAft>
              <a:buNone/>
            </a:pPr>
            <a:r>
              <a:rPr lang="en-US" sz="1300">
                <a:solidFill>
                  <a:schemeClr val="dk1"/>
                </a:solidFill>
                <a:highlight>
                  <a:srgbClr val="FFFFFF"/>
                </a:highlight>
              </a:rPr>
              <a:t>CTE Program of Study. One of these courses must be a level 3 or 4.</a:t>
            </a:r>
            <a:endParaRPr sz="1300">
              <a:solidFill>
                <a:schemeClr val="dk1"/>
              </a:solidFill>
              <a:highlight>
                <a:srgbClr val="FFFFFF"/>
              </a:highlight>
            </a:endParaRPr>
          </a:p>
          <a:p>
            <a:pPr indent="0" lvl="0" marL="2743200" rtl="0" algn="l">
              <a:lnSpc>
                <a:spcPct val="100000"/>
              </a:lnSpc>
              <a:spcBef>
                <a:spcPts val="0"/>
              </a:spcBef>
              <a:spcAft>
                <a:spcPts val="0"/>
              </a:spcAft>
              <a:buNone/>
            </a:pPr>
            <a:r>
              <a:t/>
            </a:r>
            <a:endParaRPr sz="600">
              <a:solidFill>
                <a:schemeClr val="dk1"/>
              </a:solidFill>
            </a:endParaRPr>
          </a:p>
          <a:p>
            <a:pPr indent="0" lvl="0" marL="2743200" rtl="0" algn="l">
              <a:lnSpc>
                <a:spcPct val="100000"/>
              </a:lnSpc>
              <a:spcBef>
                <a:spcPts val="0"/>
              </a:spcBef>
              <a:spcAft>
                <a:spcPts val="0"/>
              </a:spcAft>
              <a:buNone/>
            </a:pPr>
            <a:r>
              <a:rPr lang="en-US" sz="1300">
                <a:solidFill>
                  <a:schemeClr val="dk1"/>
                </a:solidFill>
                <a:highlight>
                  <a:srgbClr val="FFFFFF"/>
                </a:highlight>
              </a:rPr>
              <a:t>OR</a:t>
            </a:r>
            <a:endParaRPr sz="1300">
              <a:solidFill>
                <a:schemeClr val="dk1"/>
              </a:solidFill>
              <a:highlight>
                <a:srgbClr val="FFFFFF"/>
              </a:highlight>
            </a:endParaRPr>
          </a:p>
          <a:p>
            <a:pPr indent="0" lvl="0" marL="2743200" rtl="0" algn="l">
              <a:lnSpc>
                <a:spcPct val="100000"/>
              </a:lnSpc>
              <a:spcBef>
                <a:spcPts val="0"/>
              </a:spcBef>
              <a:spcAft>
                <a:spcPts val="0"/>
              </a:spcAft>
              <a:buNone/>
            </a:pPr>
            <a:r>
              <a:t/>
            </a:r>
            <a:endParaRPr sz="600">
              <a:solidFill>
                <a:schemeClr val="dk1"/>
              </a:solidFill>
              <a:highlight>
                <a:srgbClr val="FFFFFF"/>
              </a:highlight>
            </a:endParaRPr>
          </a:p>
          <a:p>
            <a:pPr indent="0" lvl="0" marL="2743200" rtl="0" algn="l">
              <a:lnSpc>
                <a:spcPct val="115000"/>
              </a:lnSpc>
              <a:spcBef>
                <a:spcPts val="0"/>
              </a:spcBef>
              <a:spcAft>
                <a:spcPts val="0"/>
              </a:spcAft>
              <a:buNone/>
            </a:pPr>
            <a:r>
              <a:rPr lang="en-US" sz="1300">
                <a:solidFill>
                  <a:schemeClr val="dk1"/>
                </a:solidFill>
                <a:highlight>
                  <a:srgbClr val="FFFFFF"/>
                </a:highlight>
              </a:rPr>
              <a:t>Complete three (3) or more courses for four (4) or more credits in a TEA designated program of study related to STEM.</a:t>
            </a:r>
            <a:endParaRPr sz="1300">
              <a:solidFill>
                <a:schemeClr val="dk1"/>
              </a:solidFill>
              <a:highlight>
                <a:srgbClr val="FFFFFF"/>
              </a:highlight>
            </a:endParaRPr>
          </a:p>
          <a:p>
            <a:pPr indent="0" lvl="0" marL="2743200" rtl="0" algn="l">
              <a:lnSpc>
                <a:spcPct val="115000"/>
              </a:lnSpc>
              <a:spcBef>
                <a:spcPts val="0"/>
              </a:spcBef>
              <a:spcAft>
                <a:spcPts val="0"/>
              </a:spcAft>
              <a:buNone/>
            </a:pPr>
            <a:r>
              <a:t/>
            </a:r>
            <a:endParaRPr sz="600">
              <a:solidFill>
                <a:schemeClr val="dk1"/>
              </a:solidFill>
              <a:highlight>
                <a:srgbClr val="FFFFFF"/>
              </a:highlight>
            </a:endParaRPr>
          </a:p>
          <a:p>
            <a:pPr indent="0" lvl="0" marL="0" rtl="0" algn="l">
              <a:lnSpc>
                <a:spcPct val="100000"/>
              </a:lnSpc>
              <a:spcBef>
                <a:spcPts val="1400"/>
              </a:spcBef>
              <a:spcAft>
                <a:spcPts val="0"/>
              </a:spcAft>
              <a:buNone/>
            </a:pPr>
            <a:r>
              <a:rPr b="1" lang="en-US" sz="1300">
                <a:solidFill>
                  <a:srgbClr val="2D3B45"/>
                </a:solidFill>
                <a:highlight>
                  <a:srgbClr val="FFFFFF"/>
                </a:highlight>
              </a:rPr>
              <a:t>Option 2: Math</a:t>
            </a:r>
            <a:r>
              <a:rPr lang="en-US" sz="1300">
                <a:solidFill>
                  <a:srgbClr val="2D3B45"/>
                </a:solidFill>
                <a:highlight>
                  <a:srgbClr val="FFFFFF"/>
                </a:highlight>
              </a:rPr>
              <a:t>				</a:t>
            </a:r>
            <a:r>
              <a:rPr lang="en-US" sz="1300">
                <a:solidFill>
                  <a:schemeClr val="dk1"/>
                </a:solidFill>
                <a:highlight>
                  <a:srgbClr val="FFFFFF"/>
                </a:highlight>
              </a:rPr>
              <a:t>Complete five (5) math credits. Students take Algebra I, Geometry, and								Algebra II AND two (2) of the following courses for which Algebra II is a 	</a:t>
            </a:r>
            <a:endParaRPr sz="1300">
              <a:solidFill>
                <a:schemeClr val="dk1"/>
              </a:solidFill>
              <a:highlight>
                <a:srgbClr val="FFFFFF"/>
              </a:highlight>
            </a:endParaRPr>
          </a:p>
          <a:p>
            <a:pPr indent="457200" lvl="0" marL="2286000" rtl="0" algn="l">
              <a:lnSpc>
                <a:spcPct val="115000"/>
              </a:lnSpc>
              <a:spcBef>
                <a:spcPts val="0"/>
              </a:spcBef>
              <a:spcAft>
                <a:spcPts val="0"/>
              </a:spcAft>
              <a:buNone/>
            </a:pPr>
            <a:r>
              <a:rPr lang="en-US" sz="1300">
                <a:solidFill>
                  <a:schemeClr val="dk1"/>
                </a:solidFill>
                <a:highlight>
                  <a:srgbClr val="FFFFFF"/>
                </a:highlight>
              </a:rPr>
              <a:t>prerequisite.</a:t>
            </a:r>
            <a:endParaRPr sz="1300">
              <a:solidFill>
                <a:schemeClr val="dk1"/>
              </a:solidFill>
              <a:highlight>
                <a:srgbClr val="FFFFFF"/>
              </a:highlight>
            </a:endParaRPr>
          </a:p>
          <a:p>
            <a:pPr indent="457200" lvl="0" marL="2286000" rtl="0" algn="l">
              <a:lnSpc>
                <a:spcPct val="115000"/>
              </a:lnSpc>
              <a:spcBef>
                <a:spcPts val="1400"/>
              </a:spcBef>
              <a:spcAft>
                <a:spcPts val="0"/>
              </a:spcAft>
              <a:buNone/>
            </a:pPr>
            <a:r>
              <a:t/>
            </a:r>
            <a:endParaRPr sz="600">
              <a:solidFill>
                <a:schemeClr val="dk1"/>
              </a:solidFill>
              <a:highlight>
                <a:srgbClr val="FFFFFF"/>
              </a:highlight>
            </a:endParaRPr>
          </a:p>
          <a:p>
            <a:pPr indent="0" lvl="0" marL="0" rtl="0" algn="l">
              <a:lnSpc>
                <a:spcPct val="115000"/>
              </a:lnSpc>
              <a:spcBef>
                <a:spcPts val="1400"/>
              </a:spcBef>
              <a:spcAft>
                <a:spcPts val="0"/>
              </a:spcAft>
              <a:buNone/>
            </a:pPr>
            <a:r>
              <a:rPr b="1" lang="en-US" sz="1300">
                <a:solidFill>
                  <a:schemeClr val="dk1"/>
                </a:solidFill>
                <a:highlight>
                  <a:srgbClr val="FFFFFF"/>
                </a:highlight>
              </a:rPr>
              <a:t>Option 3: Science</a:t>
            </a:r>
            <a:r>
              <a:rPr lang="en-US" sz="1300">
                <a:solidFill>
                  <a:schemeClr val="dk1"/>
                </a:solidFill>
                <a:highlight>
                  <a:srgbClr val="FFFFFF"/>
                </a:highlight>
              </a:rPr>
              <a:t>			Complete five (5) science credits. Students take Biology, Chemistry, and </a:t>
            </a:r>
            <a:endParaRPr sz="1300">
              <a:solidFill>
                <a:schemeClr val="dk1"/>
              </a:solidFill>
              <a:highlight>
                <a:srgbClr val="FFFFFF"/>
              </a:highlight>
            </a:endParaRPr>
          </a:p>
          <a:p>
            <a:pPr indent="457200" lvl="0" marL="2286000" rtl="0" algn="l">
              <a:lnSpc>
                <a:spcPct val="115000"/>
              </a:lnSpc>
              <a:spcBef>
                <a:spcPts val="0"/>
              </a:spcBef>
              <a:spcAft>
                <a:spcPts val="0"/>
              </a:spcAft>
              <a:buNone/>
            </a:pPr>
            <a:r>
              <a:rPr lang="en-US" sz="1300">
                <a:solidFill>
                  <a:schemeClr val="dk1"/>
                </a:solidFill>
                <a:highlight>
                  <a:srgbClr val="FFFFFF"/>
                </a:highlight>
              </a:rPr>
              <a:t>Physics, AND two (2) of the following courses.</a:t>
            </a:r>
            <a:endParaRPr sz="1300">
              <a:solidFill>
                <a:schemeClr val="dk1"/>
              </a:solidFill>
              <a:highlight>
                <a:srgbClr val="FFFFFF"/>
              </a:highlight>
            </a:endParaRPr>
          </a:p>
          <a:p>
            <a:pPr indent="457200" lvl="0" marL="2286000" rtl="0" algn="l">
              <a:lnSpc>
                <a:spcPct val="115000"/>
              </a:lnSpc>
              <a:spcBef>
                <a:spcPts val="0"/>
              </a:spcBef>
              <a:spcAft>
                <a:spcPts val="0"/>
              </a:spcAft>
              <a:buClr>
                <a:schemeClr val="dk1"/>
              </a:buClr>
              <a:buSzPts val="1100"/>
              <a:buFont typeface="Arial"/>
              <a:buNone/>
            </a:pPr>
            <a:r>
              <a:t/>
            </a:r>
            <a:endParaRPr sz="600">
              <a:solidFill>
                <a:schemeClr val="dk1"/>
              </a:solidFill>
              <a:highlight>
                <a:srgbClr val="FFFFFF"/>
              </a:highlight>
            </a:endParaRPr>
          </a:p>
          <a:p>
            <a:pPr indent="0" lvl="0" marL="0" rtl="0" algn="l">
              <a:spcBef>
                <a:spcPts val="0"/>
              </a:spcBef>
              <a:spcAft>
                <a:spcPts val="0"/>
              </a:spcAft>
              <a:buNone/>
            </a:pPr>
            <a:r>
              <a:t/>
            </a:r>
            <a:endParaRPr>
              <a:solidFill>
                <a:srgbClr val="2D3B45"/>
              </a:solidFill>
              <a:highlight>
                <a:srgbClr val="FFFFFF"/>
              </a:highlight>
            </a:endParaRPr>
          </a:p>
          <a:p>
            <a:pPr indent="0" lvl="0" marL="0" rtl="0" algn="l">
              <a:spcBef>
                <a:spcPts val="0"/>
              </a:spcBef>
              <a:spcAft>
                <a:spcPts val="0"/>
              </a:spcAft>
              <a:buNone/>
            </a:pPr>
            <a:r>
              <a:rPr b="1" lang="en-US" sz="1300">
                <a:solidFill>
                  <a:schemeClr val="dk1"/>
                </a:solidFill>
                <a:highlight>
                  <a:srgbClr val="FFFFFF"/>
                </a:highlight>
              </a:rPr>
              <a:t>Option 4: Combination	</a:t>
            </a:r>
            <a:r>
              <a:rPr lang="en-US" sz="1300">
                <a:solidFill>
                  <a:schemeClr val="dk1"/>
                </a:solidFill>
                <a:highlight>
                  <a:srgbClr val="FFFFFF"/>
                </a:highlight>
              </a:rPr>
              <a:t>		Students complete a combination of three (3) or more courses for four (4) </a:t>
            </a:r>
            <a:endParaRPr sz="1300">
              <a:solidFill>
                <a:schemeClr val="dk1"/>
              </a:solidFill>
              <a:highlight>
                <a:srgbClr val="FFFFFF"/>
              </a:highlight>
            </a:endParaRPr>
          </a:p>
          <a:p>
            <a:pPr indent="0" lvl="0" marL="2743200" rtl="0" algn="l">
              <a:spcBef>
                <a:spcPts val="0"/>
              </a:spcBef>
              <a:spcAft>
                <a:spcPts val="0"/>
              </a:spcAft>
              <a:buNone/>
            </a:pPr>
            <a:r>
              <a:rPr lang="en-US" sz="1300">
                <a:solidFill>
                  <a:schemeClr val="dk1"/>
                </a:solidFill>
                <a:highlight>
                  <a:srgbClr val="FFFFFF"/>
                </a:highlight>
              </a:rPr>
              <a:t>or more credits from no more than two (2) options above. One of these courses must be a level 3 or 4.</a:t>
            </a:r>
            <a:endParaRPr sz="1300">
              <a:solidFill>
                <a:schemeClr val="dk1"/>
              </a:solidFill>
              <a:highlight>
                <a:srgbClr val="FFFFFF"/>
              </a:highlight>
            </a:endParaRPr>
          </a:p>
          <a:p>
            <a:pPr indent="0" lvl="0" marL="2743200" rtl="0" algn="l">
              <a:spcBef>
                <a:spcPts val="0"/>
              </a:spcBef>
              <a:spcAft>
                <a:spcPts val="0"/>
              </a:spcAft>
              <a:buNone/>
            </a:pPr>
            <a:r>
              <a:t/>
            </a:r>
            <a:endParaRPr>
              <a:solidFill>
                <a:schemeClr val="dk1"/>
              </a:solidFill>
              <a:highlight>
                <a:srgbClr val="FFFFFF"/>
              </a:highlight>
            </a:endParaRPr>
          </a:p>
          <a:p>
            <a:pPr indent="0" lvl="0" marL="0" rtl="0" algn="l">
              <a:spcBef>
                <a:spcPts val="0"/>
              </a:spcBef>
              <a:spcAft>
                <a:spcPts val="0"/>
              </a:spcAft>
              <a:buNone/>
            </a:pPr>
            <a:r>
              <a:rPr lang="en-US">
                <a:solidFill>
                  <a:schemeClr val="dk1"/>
                </a:solidFill>
                <a:highlight>
                  <a:srgbClr val="FFFFFF"/>
                </a:highlight>
              </a:rPr>
              <a:t>* In order to earn the STEM endorsement, you must take Algebra 2 and Physics. </a:t>
            </a:r>
            <a:endParaRPr>
              <a:solidFill>
                <a:schemeClr val="dk1"/>
              </a:solidFill>
              <a:highlight>
                <a:srgbClr val="FFFFFF"/>
              </a:highlight>
            </a:endParaRPr>
          </a:p>
          <a:p>
            <a:pPr indent="0" lvl="0" marL="0" rtl="0" algn="l">
              <a:spcBef>
                <a:spcPts val="0"/>
              </a:spcBef>
              <a:spcAft>
                <a:spcPts val="0"/>
              </a:spcAft>
              <a:buNone/>
            </a:pPr>
            <a:r>
              <a:t/>
            </a:r>
            <a:endParaRPr>
              <a:solidFill>
                <a:schemeClr val="dk1"/>
              </a:solidFill>
              <a:highlight>
                <a:srgbClr val="FFFFFF"/>
              </a:highlight>
            </a:endParaRPr>
          </a:p>
        </p:txBody>
      </p:sp>
      <p:sp>
        <p:nvSpPr>
          <p:cNvPr id="423" name="Google Shape;423;p7"/>
          <p:cNvSpPr txBox="1"/>
          <p:nvPr/>
        </p:nvSpPr>
        <p:spPr>
          <a:xfrm>
            <a:off x="768350" y="5861050"/>
            <a:ext cx="10661700" cy="4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300">
                <a:solidFill>
                  <a:schemeClr val="dk1"/>
                </a:solidFill>
                <a:highlight>
                  <a:srgbClr val="FFFFFF"/>
                </a:highlight>
              </a:rPr>
              <a:t>** To see a full list of pathways, refer to the Course Catalog on SchooLinks </a:t>
            </a:r>
            <a:r>
              <a:rPr lang="en-US" sz="1300" u="sng">
                <a:solidFill>
                  <a:schemeClr val="hlink"/>
                </a:solidFill>
                <a:highlight>
                  <a:srgbClr val="FFFFFF"/>
                </a:highlight>
                <a:hlinkClick r:id="rId5"/>
              </a:rPr>
              <a:t>https://app.schoolinks.com/course-catalog/my-district/overview</a:t>
            </a:r>
            <a:r>
              <a:rPr lang="en-US" sz="1300">
                <a:solidFill>
                  <a:schemeClr val="dk1"/>
                </a:solidFill>
                <a:highlight>
                  <a:srgbClr val="FFFFFF"/>
                </a:highlight>
              </a:rPr>
              <a:t> </a:t>
            </a:r>
            <a:endParaRPr sz="1300">
              <a:solidFill>
                <a:schemeClr val="dk1"/>
              </a:solidFill>
              <a:highlight>
                <a:srgbClr val="FFFFFF"/>
              </a:highlight>
            </a:endParaRPr>
          </a:p>
          <a:p>
            <a:pPr indent="0" lvl="0" marL="0" rtl="0" algn="l">
              <a:spcBef>
                <a:spcPts val="0"/>
              </a:spcBef>
              <a:spcAft>
                <a:spcPts val="0"/>
              </a:spcAft>
              <a:buNone/>
            </a:pPr>
            <a:r>
              <a:t/>
            </a:r>
            <a:endParaRPr sz="2400">
              <a:solidFill>
                <a:srgbClr val="262626"/>
              </a:solidFill>
              <a:latin typeface="Garamond"/>
              <a:ea typeface="Garamond"/>
              <a:cs typeface="Garamond"/>
              <a:sym typeface="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1"/>
                                        <p:tgtEl>
                                          <p:spTgt spid="4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2015-01-13T23:47:26Z</dcterms:created>
  <dc:creator>Maeker, Christy, H</dc:creator>
</cp:coreProperties>
</file>